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Στυλ με θέμα 1 - Έμφαση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3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5BDC630-D684-4347-80BF-74ED6CE196DD}" type="datetimeFigureOut">
              <a:rPr lang="en-US"/>
              <a:pPr>
                <a:defRPr/>
              </a:pPr>
              <a:t>4/6/2020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4AA0AD5-BEF5-4F3E-A653-0259666ECE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64792-CC7E-4D01-A512-677AD73534B0}" type="datetimeFigureOut">
              <a:rPr lang="en-US"/>
              <a:pPr>
                <a:defRPr/>
              </a:pPr>
              <a:t>4/6/2020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D8E3B-B95B-4264-95E8-18E07693C8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51167-527C-4EED-A25B-79220B27E0B9}" type="datetimeFigureOut">
              <a:rPr lang="en-US"/>
              <a:pPr>
                <a:defRPr/>
              </a:pPr>
              <a:t>4/6/2020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3A8C4-7F3A-42E4-A918-EF8C1DD45A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E26C6-7631-438F-8229-76BB3B8A465E}" type="datetimeFigureOut">
              <a:rPr lang="en-US"/>
              <a:pPr>
                <a:defRPr/>
              </a:pPr>
              <a:t>4/6/2020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740AC-832A-4ED3-9AD0-1226BF5EC6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DC9C7-0C72-4263-926E-290CB7853FA3}" type="datetimeFigureOut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69C2B8D-B239-4196-AB20-8FF1A651DF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58AB1BE-CDE8-4BBB-A85F-B69A42E3F255}" type="datetimeFigureOut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526ED5-3BC2-48AC-96E5-F6B9B51DB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BA10137-1C56-4C85-ADA7-2AA0C026F61C}" type="datetimeFigureOut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2099EE8-3A3A-4163-933C-CA921E0D2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A714B-A5C0-4056-9C89-888A93640365}" type="datetimeFigureOut">
              <a:rPr lang="en-US"/>
              <a:pPr>
                <a:defRPr/>
              </a:pPr>
              <a:t>4/6/2020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D4072-9C49-4040-A1B7-6861563B31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A2522-A29F-4093-9EE1-1A18008F2683}" type="datetimeFigureOut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316E46E-B620-45C3-B838-A4C0C21467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01453-FE67-4E01-B7DF-490CDA18F622}" type="datetimeFigureOut">
              <a:rPr lang="en-US"/>
              <a:pPr>
                <a:defRPr/>
              </a:pPr>
              <a:t>4/6/2020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FF767-0A86-4B80-8586-8C54045DA2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224A9FF-830B-4FC5-B75F-E126089B5D76}" type="datetimeFigureOut">
              <a:rPr lang="en-US"/>
              <a:pPr>
                <a:defRPr/>
              </a:pPr>
              <a:t>4/6/2020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409139CF-7C10-4878-80C1-4919D030B1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9BD82E-0FB5-4AE2-8A49-414A47A301CF}" type="datetimeFigureOut">
              <a:rPr lang="en-US"/>
              <a:pPr>
                <a:defRPr/>
              </a:pPr>
              <a:t>4/6/2020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DCF28D-5D2D-4223-A1F4-4EE69EC102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0" r:id="rId6"/>
    <p:sldLayoutId id="2147483676" r:id="rId7"/>
    <p:sldLayoutId id="2147483669" r:id="rId8"/>
    <p:sldLayoutId id="2147483677" r:id="rId9"/>
    <p:sldLayoutId id="2147483668" r:id="rId10"/>
    <p:sldLayoutId id="21474836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algn="r"/>
            <a:r>
              <a:rPr lang="el-GR" sz="2400" b="1" smtClean="0"/>
              <a:t>Βαρόμετρο ΕΒΕΘ </a:t>
            </a:r>
            <a:r>
              <a:rPr lang="mr-IN" sz="2400" b="1" smtClean="0"/>
              <a:t>–</a:t>
            </a:r>
            <a:r>
              <a:rPr lang="el-GR" sz="2400" b="1" smtClean="0"/>
              <a:t> Μάρτιος 2020</a:t>
            </a:r>
            <a:endParaRPr lang="en-US" sz="2400" b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3973513" y="3810000"/>
            <a:ext cx="2981325" cy="1754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Θεσσαλονικείς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και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endParaRPr lang="el-GR" sz="36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Κορονοϊός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3316" name="Picture 7" descr="logo-palmos_darke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2838" y="6229350"/>
            <a:ext cx="208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6" descr="ΛΟΓΟΤΥΠΟ ΕΛΛΗΝΙΚΟ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393700" y="6016625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615950" y="146050"/>
            <a:ext cx="8528050" cy="977900"/>
          </a:xfrm>
        </p:spPr>
        <p:txBody>
          <a:bodyPr anchor="t"/>
          <a:lstStyle/>
          <a:p>
            <a:r>
              <a:rPr lang="el-GR" sz="1800" b="1" smtClean="0"/>
              <a:t>Θεσσαλονικείς &amp; Κορονοϊός</a:t>
            </a:r>
            <a:r>
              <a:rPr lang="el-GR" sz="2000" smtClean="0"/>
              <a:t/>
            </a:r>
            <a:br>
              <a:rPr lang="el-GR" sz="2000" smtClean="0"/>
            </a:br>
            <a:r>
              <a:rPr lang="en-US" sz="1800" smtClean="0">
                <a:latin typeface="Roboto Medium"/>
                <a:ea typeface="Roboto Medium"/>
                <a:cs typeface="Roboto Medium"/>
              </a:rPr>
              <a:t>“Kατά τη γνώμη σας, η ανταπόκριση των πολιτών στα μέτρα για τον περιορισμό της εξάπλωσης του κορονοϊού που ανακοινώνουν οι αρχές, είναι:”</a:t>
            </a:r>
          </a:p>
        </p:txBody>
      </p:sp>
      <p:sp>
        <p:nvSpPr>
          <p:cNvPr id="22530" name="Freeform 163"/>
          <p:cNvSpPr>
            <a:spLocks noChangeArrowheads="1"/>
          </p:cNvSpPr>
          <p:nvPr/>
        </p:nvSpPr>
        <p:spPr bwMode="auto">
          <a:xfrm>
            <a:off x="882650" y="4332288"/>
            <a:ext cx="344488" cy="369887"/>
          </a:xfrm>
          <a:custGeom>
            <a:avLst/>
            <a:gdLst>
              <a:gd name="T0" fmla="*/ 343926 w 1283"/>
              <a:gd name="T1" fmla="*/ 185980 h 1273"/>
              <a:gd name="T2" fmla="*/ 343926 w 1283"/>
              <a:gd name="T3" fmla="*/ 185980 h 1273"/>
              <a:gd name="T4" fmla="*/ 171695 w 1283"/>
              <a:gd name="T5" fmla="*/ 369058 h 1273"/>
              <a:gd name="T6" fmla="*/ 0 w 1283"/>
              <a:gd name="T7" fmla="*/ 185980 h 1273"/>
              <a:gd name="T8" fmla="*/ 171695 w 1283"/>
              <a:gd name="T9" fmla="*/ 0 h 1273"/>
              <a:gd name="T10" fmla="*/ 343926 w 1283"/>
              <a:gd name="T11" fmla="*/ 185980 h 12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83"/>
              <a:gd name="T19" fmla="*/ 0 h 1273"/>
              <a:gd name="T20" fmla="*/ 1283 w 1283"/>
              <a:gd name="T21" fmla="*/ 1273 h 12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31" name="Rectangle 29"/>
          <p:cNvSpPr>
            <a:spLocks noChangeArrowheads="1"/>
          </p:cNvSpPr>
          <p:nvPr/>
        </p:nvSpPr>
        <p:spPr bwMode="auto">
          <a:xfrm>
            <a:off x="1243013" y="4171950"/>
            <a:ext cx="42243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Roboto Medium"/>
                <a:ea typeface="Roboto Medium"/>
                <a:cs typeface="Roboto Medium"/>
              </a:rPr>
              <a:t>Ικανοποιητική/Οι πολίτες γενικά </a:t>
            </a:r>
          </a:p>
          <a:p>
            <a:r>
              <a:rPr lang="en-US">
                <a:solidFill>
                  <a:srgbClr val="000000"/>
                </a:solidFill>
                <a:latin typeface="Roboto Medium"/>
                <a:ea typeface="Roboto Medium"/>
                <a:cs typeface="Roboto Medium"/>
              </a:rPr>
              <a:t>ανταποκρίνονται σωστά και υπεύθυνα</a:t>
            </a:r>
            <a:endParaRPr lang="es-MX">
              <a:solidFill>
                <a:srgbClr val="000000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33" name="Freeform 16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887413" y="4895850"/>
            <a:ext cx="344487" cy="368300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latin typeface="+mn-lt"/>
              <a:cs typeface="+mn-cs"/>
            </a:endParaRPr>
          </a:p>
        </p:txBody>
      </p:sp>
      <p:sp>
        <p:nvSpPr>
          <p:cNvPr id="22533" name="Rectangle 33"/>
          <p:cNvSpPr>
            <a:spLocks noChangeArrowheads="1"/>
          </p:cNvSpPr>
          <p:nvPr/>
        </p:nvSpPr>
        <p:spPr bwMode="auto">
          <a:xfrm>
            <a:off x="1247775" y="4773613"/>
            <a:ext cx="4708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Roboto Medium"/>
                <a:ea typeface="Roboto Medium"/>
                <a:cs typeface="Roboto Medium"/>
              </a:rPr>
              <a:t>Μέτρια/Οι πολίτες δεν έχουν αντιληφθεί την έκταση του προβλήματος</a:t>
            </a:r>
            <a:endParaRPr lang="es-MX">
              <a:solidFill>
                <a:srgbClr val="000000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22534" name="Freeform 163"/>
          <p:cNvSpPr>
            <a:spLocks noChangeArrowheads="1"/>
          </p:cNvSpPr>
          <p:nvPr/>
        </p:nvSpPr>
        <p:spPr bwMode="auto">
          <a:xfrm>
            <a:off x="882650" y="5489575"/>
            <a:ext cx="344488" cy="368300"/>
          </a:xfrm>
          <a:custGeom>
            <a:avLst/>
            <a:gdLst>
              <a:gd name="T0" fmla="*/ 343926 w 1283"/>
              <a:gd name="T1" fmla="*/ 185980 h 1273"/>
              <a:gd name="T2" fmla="*/ 343926 w 1283"/>
              <a:gd name="T3" fmla="*/ 185980 h 1273"/>
              <a:gd name="T4" fmla="*/ 171695 w 1283"/>
              <a:gd name="T5" fmla="*/ 369058 h 1273"/>
              <a:gd name="T6" fmla="*/ 0 w 1283"/>
              <a:gd name="T7" fmla="*/ 185980 h 1273"/>
              <a:gd name="T8" fmla="*/ 171695 w 1283"/>
              <a:gd name="T9" fmla="*/ 0 h 1273"/>
              <a:gd name="T10" fmla="*/ 343926 w 1283"/>
              <a:gd name="T11" fmla="*/ 185980 h 12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83"/>
              <a:gd name="T19" fmla="*/ 0 h 1273"/>
              <a:gd name="T20" fmla="*/ 1283 w 1283"/>
              <a:gd name="T21" fmla="*/ 1273 h 12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35" name="Rectangle 39"/>
          <p:cNvSpPr>
            <a:spLocks noChangeArrowheads="1"/>
          </p:cNvSpPr>
          <p:nvPr/>
        </p:nvSpPr>
        <p:spPr bwMode="auto">
          <a:xfrm>
            <a:off x="1243013" y="5367338"/>
            <a:ext cx="4464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Roboto Medium"/>
                <a:ea typeface="Roboto Medium"/>
                <a:cs typeface="Roboto Medium"/>
              </a:rPr>
              <a:t>Απαράδεκτη/Οι πολίτες είναι γενικά απείθαρχοι και ανεύθυνοι</a:t>
            </a:r>
            <a:endParaRPr lang="es-MX">
              <a:solidFill>
                <a:srgbClr val="000000"/>
              </a:solidFill>
              <a:latin typeface="Roboto Medium"/>
              <a:ea typeface="Roboto Medium"/>
              <a:cs typeface="Roboto Medium"/>
            </a:endParaRPr>
          </a:p>
        </p:txBody>
      </p:sp>
      <p:graphicFrame>
        <p:nvGraphicFramePr>
          <p:cNvPr id="22536" name="Chart 31"/>
          <p:cNvGraphicFramePr>
            <a:graphicFrameLocks/>
          </p:cNvGraphicFramePr>
          <p:nvPr/>
        </p:nvGraphicFramePr>
        <p:xfrm>
          <a:off x="5584825" y="1384300"/>
          <a:ext cx="2506663" cy="2055813"/>
        </p:xfrm>
        <a:graphic>
          <a:graphicData uri="http://schemas.openxmlformats.org/presentationml/2006/ole">
            <p:oleObj spid="_x0000_s22536" r:id="rId3" imgW="2505673" imgH="2054530" progId="Excel.Chart.8">
              <p:embed/>
            </p:oleObj>
          </a:graphicData>
        </a:graphic>
      </p:graphicFrame>
      <p:sp>
        <p:nvSpPr>
          <p:cNvPr id="22537" name="Rectangle 40"/>
          <p:cNvSpPr>
            <a:spLocks noChangeArrowheads="1"/>
          </p:cNvSpPr>
          <p:nvPr/>
        </p:nvSpPr>
        <p:spPr bwMode="auto">
          <a:xfrm>
            <a:off x="6310313" y="2170113"/>
            <a:ext cx="10604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600">
                <a:solidFill>
                  <a:schemeClr val="tx2"/>
                </a:solidFill>
                <a:latin typeface="Roboto Medium"/>
                <a:ea typeface="Roboto Medium"/>
                <a:cs typeface="Montserrat"/>
              </a:rPr>
              <a:t>53%</a:t>
            </a:r>
            <a:endParaRPr lang="en-US" sz="2600">
              <a:solidFill>
                <a:schemeClr val="tx2"/>
              </a:solidFill>
              <a:latin typeface="Roboto Medium"/>
              <a:ea typeface="Roboto Medium"/>
              <a:cs typeface="Montserrat"/>
            </a:endParaRPr>
          </a:p>
        </p:txBody>
      </p:sp>
      <p:graphicFrame>
        <p:nvGraphicFramePr>
          <p:cNvPr id="22538" name="Chart 41"/>
          <p:cNvGraphicFramePr>
            <a:graphicFrameLocks/>
          </p:cNvGraphicFramePr>
          <p:nvPr/>
        </p:nvGraphicFramePr>
        <p:xfrm>
          <a:off x="5697538" y="3089275"/>
          <a:ext cx="2393950" cy="2085975"/>
        </p:xfrm>
        <a:graphic>
          <a:graphicData uri="http://schemas.openxmlformats.org/presentationml/2006/ole">
            <p:oleObj spid="_x0000_s22538" r:id="rId4" imgW="2389839" imgH="2085013" progId="Excel.Chart.8">
              <p:embed/>
            </p:oleObj>
          </a:graphicData>
        </a:graphic>
      </p:graphicFrame>
      <p:sp>
        <p:nvSpPr>
          <p:cNvPr id="22539" name="Rectangle 42"/>
          <p:cNvSpPr>
            <a:spLocks noChangeArrowheads="1"/>
          </p:cNvSpPr>
          <p:nvPr/>
        </p:nvSpPr>
        <p:spPr bwMode="auto">
          <a:xfrm>
            <a:off x="6350000" y="3881438"/>
            <a:ext cx="10604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>
                <a:solidFill>
                  <a:schemeClr val="tx2"/>
                </a:solidFill>
                <a:latin typeface="Roboto Medium"/>
                <a:ea typeface="Roboto Medium"/>
                <a:cs typeface="Montserrat"/>
              </a:rPr>
              <a:t>3</a:t>
            </a:r>
            <a:r>
              <a:rPr lang="el-GR" sz="2600">
                <a:solidFill>
                  <a:schemeClr val="tx2"/>
                </a:solidFill>
                <a:latin typeface="Roboto Medium"/>
                <a:ea typeface="Roboto Medium"/>
                <a:cs typeface="Montserrat"/>
              </a:rPr>
              <a:t>6%</a:t>
            </a:r>
            <a:endParaRPr lang="en-US" sz="2600">
              <a:solidFill>
                <a:schemeClr val="tx2"/>
              </a:solidFill>
              <a:latin typeface="Roboto Medium"/>
              <a:ea typeface="Roboto Medium"/>
              <a:cs typeface="Montserrat"/>
            </a:endParaRPr>
          </a:p>
        </p:txBody>
      </p:sp>
      <p:graphicFrame>
        <p:nvGraphicFramePr>
          <p:cNvPr id="22540" name="Chart 44"/>
          <p:cNvGraphicFramePr>
            <a:graphicFrameLocks/>
          </p:cNvGraphicFramePr>
          <p:nvPr/>
        </p:nvGraphicFramePr>
        <p:xfrm>
          <a:off x="5584825" y="4852988"/>
          <a:ext cx="2506663" cy="2055812"/>
        </p:xfrm>
        <a:graphic>
          <a:graphicData uri="http://schemas.openxmlformats.org/presentationml/2006/ole">
            <p:oleObj spid="_x0000_s22540" r:id="rId5" imgW="2505673" imgH="2054530" progId="Excel.Chart.8">
              <p:embed/>
            </p:oleObj>
          </a:graphicData>
        </a:graphic>
      </p:graphicFrame>
      <p:sp>
        <p:nvSpPr>
          <p:cNvPr id="22541" name="Rectangle 45"/>
          <p:cNvSpPr>
            <a:spLocks noChangeArrowheads="1"/>
          </p:cNvSpPr>
          <p:nvPr/>
        </p:nvSpPr>
        <p:spPr bwMode="auto">
          <a:xfrm>
            <a:off x="6305550" y="5632450"/>
            <a:ext cx="10604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>
                <a:solidFill>
                  <a:schemeClr val="tx2"/>
                </a:solidFill>
                <a:latin typeface="Roboto Medium"/>
                <a:ea typeface="Roboto Medium"/>
                <a:cs typeface="Montserrat"/>
              </a:rPr>
              <a:t>1</a:t>
            </a:r>
            <a:r>
              <a:rPr lang="el-GR" sz="2600">
                <a:solidFill>
                  <a:schemeClr val="tx2"/>
                </a:solidFill>
                <a:latin typeface="Roboto Medium"/>
                <a:ea typeface="Roboto Medium"/>
                <a:cs typeface="Montserrat"/>
              </a:rPr>
              <a:t>0%</a:t>
            </a:r>
            <a:endParaRPr lang="en-US" sz="2600">
              <a:solidFill>
                <a:schemeClr val="tx2"/>
              </a:solidFill>
              <a:latin typeface="Roboto Medium"/>
              <a:ea typeface="Roboto Medium"/>
              <a:cs typeface="Montserrat"/>
            </a:endParaRPr>
          </a:p>
        </p:txBody>
      </p:sp>
      <p:grpSp>
        <p:nvGrpSpPr>
          <p:cNvPr id="22542" name="Group 134"/>
          <p:cNvGrpSpPr>
            <a:grpSpLocks/>
          </p:cNvGrpSpPr>
          <p:nvPr/>
        </p:nvGrpSpPr>
        <p:grpSpPr bwMode="auto">
          <a:xfrm>
            <a:off x="1785938" y="1731963"/>
            <a:ext cx="2778125" cy="2303462"/>
            <a:chOff x="1585271" y="4048839"/>
            <a:chExt cx="11881878" cy="8135941"/>
          </a:xfrm>
        </p:grpSpPr>
        <p:grpSp>
          <p:nvGrpSpPr>
            <p:cNvPr id="22546" name="Group 135"/>
            <p:cNvGrpSpPr>
              <a:grpSpLocks/>
            </p:cNvGrpSpPr>
            <p:nvPr/>
          </p:nvGrpSpPr>
          <p:grpSpPr bwMode="auto">
            <a:xfrm>
              <a:off x="1585271" y="4309046"/>
              <a:ext cx="7672210" cy="7875734"/>
              <a:chOff x="6295694" y="5791842"/>
              <a:chExt cx="7610470" cy="7812357"/>
            </a:xfrm>
          </p:grpSpPr>
          <p:sp>
            <p:nvSpPr>
              <p:cNvPr id="22560" name="Freeform 1"/>
              <p:cNvSpPr>
                <a:spLocks noChangeArrowheads="1"/>
              </p:cNvSpPr>
              <p:nvPr/>
            </p:nvSpPr>
            <p:spPr bwMode="auto">
              <a:xfrm>
                <a:off x="8779702" y="6635178"/>
                <a:ext cx="1528227" cy="2397119"/>
              </a:xfrm>
              <a:custGeom>
                <a:avLst/>
                <a:gdLst>
                  <a:gd name="T0" fmla="*/ 956011 w 2636"/>
                  <a:gd name="T1" fmla="*/ 0 h 4136"/>
                  <a:gd name="T2" fmla="*/ 956011 w 2636"/>
                  <a:gd name="T3" fmla="*/ 0 h 4136"/>
                  <a:gd name="T4" fmla="*/ 819190 w 2636"/>
                  <a:gd name="T5" fmla="*/ 2396539 h 4136"/>
                  <a:gd name="T6" fmla="*/ 204653 w 2636"/>
                  <a:gd name="T7" fmla="*/ 1884775 h 4136"/>
                  <a:gd name="T8" fmla="*/ 0 w 2636"/>
                  <a:gd name="T9" fmla="*/ 1236811 h 4136"/>
                  <a:gd name="T10" fmla="*/ 162331 w 2636"/>
                  <a:gd name="T11" fmla="*/ 51003 h 4136"/>
                  <a:gd name="T12" fmla="*/ 956011 w 2636"/>
                  <a:gd name="T13" fmla="*/ 0 h 41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36"/>
                  <a:gd name="T22" fmla="*/ 0 h 4136"/>
                  <a:gd name="T23" fmla="*/ 2636 w 2636"/>
                  <a:gd name="T24" fmla="*/ 4136 h 41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36" h="4136">
                    <a:moveTo>
                      <a:pt x="1649" y="0"/>
                    </a:moveTo>
                    <a:lnTo>
                      <a:pt x="1649" y="0"/>
                    </a:lnTo>
                    <a:cubicBezTo>
                      <a:pt x="1399" y="1854"/>
                      <a:pt x="2635" y="2413"/>
                      <a:pt x="1413" y="4135"/>
                    </a:cubicBezTo>
                    <a:cubicBezTo>
                      <a:pt x="1413" y="4135"/>
                      <a:pt x="677" y="3311"/>
                      <a:pt x="353" y="3252"/>
                    </a:cubicBezTo>
                    <a:cubicBezTo>
                      <a:pt x="29" y="3193"/>
                      <a:pt x="0" y="2192"/>
                      <a:pt x="0" y="2134"/>
                    </a:cubicBezTo>
                    <a:cubicBezTo>
                      <a:pt x="0" y="2089"/>
                      <a:pt x="280" y="88"/>
                      <a:pt x="280" y="88"/>
                    </a:cubicBezTo>
                    <a:lnTo>
                      <a:pt x="1649" y="0"/>
                    </a:lnTo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61" name="Freeform 2"/>
              <p:cNvSpPr>
                <a:spLocks noChangeArrowheads="1"/>
              </p:cNvSpPr>
              <p:nvPr/>
            </p:nvSpPr>
            <p:spPr bwMode="auto">
              <a:xfrm>
                <a:off x="9477371" y="8641294"/>
                <a:ext cx="3547123" cy="2995121"/>
              </a:xfrm>
              <a:custGeom>
                <a:avLst/>
                <a:gdLst>
                  <a:gd name="T0" fmla="*/ 128049 w 6122"/>
                  <a:gd name="T1" fmla="*/ 1356095 h 5166"/>
                  <a:gd name="T2" fmla="*/ 128049 w 6122"/>
                  <a:gd name="T3" fmla="*/ 1356095 h 5166"/>
                  <a:gd name="T4" fmla="*/ 1646092 w 6122"/>
                  <a:gd name="T5" fmla="*/ 2883224 h 5166"/>
                  <a:gd name="T6" fmla="*/ 3444568 w 6122"/>
                  <a:gd name="T7" fmla="*/ 1475529 h 5166"/>
                  <a:gd name="T8" fmla="*/ 3043619 w 6122"/>
                  <a:gd name="T9" fmla="*/ 776320 h 5166"/>
                  <a:gd name="T10" fmla="*/ 1833240 w 6122"/>
                  <a:gd name="T11" fmla="*/ 1603659 h 5166"/>
                  <a:gd name="T12" fmla="*/ 699343 w 6122"/>
                  <a:gd name="T13" fmla="*/ 59717 h 5166"/>
                  <a:gd name="T14" fmla="*/ 128049 w 6122"/>
                  <a:gd name="T15" fmla="*/ 1356095 h 51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122"/>
                  <a:gd name="T25" fmla="*/ 0 h 5166"/>
                  <a:gd name="T26" fmla="*/ 6122 w 6122"/>
                  <a:gd name="T27" fmla="*/ 5166 h 51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122" h="5166">
                    <a:moveTo>
                      <a:pt x="221" y="2339"/>
                    </a:moveTo>
                    <a:lnTo>
                      <a:pt x="221" y="2339"/>
                    </a:lnTo>
                    <a:cubicBezTo>
                      <a:pt x="736" y="3473"/>
                      <a:pt x="1369" y="4768"/>
                      <a:pt x="2841" y="4973"/>
                    </a:cubicBezTo>
                    <a:cubicBezTo>
                      <a:pt x="4033" y="5165"/>
                      <a:pt x="5768" y="2913"/>
                      <a:pt x="5945" y="2545"/>
                    </a:cubicBezTo>
                    <a:cubicBezTo>
                      <a:pt x="6121" y="2177"/>
                      <a:pt x="5459" y="1222"/>
                      <a:pt x="5253" y="1339"/>
                    </a:cubicBezTo>
                    <a:cubicBezTo>
                      <a:pt x="5047" y="1442"/>
                      <a:pt x="3312" y="2781"/>
                      <a:pt x="3164" y="2766"/>
                    </a:cubicBezTo>
                    <a:cubicBezTo>
                      <a:pt x="2973" y="2766"/>
                      <a:pt x="2340" y="766"/>
                      <a:pt x="1207" y="103"/>
                    </a:cubicBezTo>
                    <a:cubicBezTo>
                      <a:pt x="1030" y="0"/>
                      <a:pt x="0" y="1854"/>
                      <a:pt x="221" y="2339"/>
                    </a:cubicBezTo>
                  </a:path>
                </a:pathLst>
              </a:custGeom>
              <a:solidFill>
                <a:srgbClr val="F1F2F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62" name="Freeform 3"/>
              <p:cNvSpPr>
                <a:spLocks noChangeArrowheads="1"/>
              </p:cNvSpPr>
              <p:nvPr/>
            </p:nvSpPr>
            <p:spPr bwMode="auto">
              <a:xfrm>
                <a:off x="6645805" y="8280961"/>
                <a:ext cx="4145125" cy="5313016"/>
              </a:xfrm>
              <a:custGeom>
                <a:avLst/>
                <a:gdLst>
                  <a:gd name="T0" fmla="*/ 1304840 w 7154"/>
                  <a:gd name="T1" fmla="*/ 102563 h 9169"/>
                  <a:gd name="T2" fmla="*/ 1304840 w 7154"/>
                  <a:gd name="T3" fmla="*/ 102563 h 9169"/>
                  <a:gd name="T4" fmla="*/ 281595 w 7154"/>
                  <a:gd name="T5" fmla="*/ 596838 h 9169"/>
                  <a:gd name="T6" fmla="*/ 588105 w 7154"/>
                  <a:gd name="T7" fmla="*/ 5312437 h 9169"/>
                  <a:gd name="T8" fmla="*/ 4118472 w 7154"/>
                  <a:gd name="T9" fmla="*/ 5312437 h 9169"/>
                  <a:gd name="T10" fmla="*/ 3845568 w 7154"/>
                  <a:gd name="T11" fmla="*/ 690709 h 9169"/>
                  <a:gd name="T12" fmla="*/ 1304840 w 7154"/>
                  <a:gd name="T13" fmla="*/ 102563 h 9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154"/>
                  <a:gd name="T22" fmla="*/ 0 h 9169"/>
                  <a:gd name="T23" fmla="*/ 7154 w 7154"/>
                  <a:gd name="T24" fmla="*/ 9169 h 91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154" h="9169">
                    <a:moveTo>
                      <a:pt x="2252" y="177"/>
                    </a:moveTo>
                    <a:lnTo>
                      <a:pt x="2252" y="177"/>
                    </a:lnTo>
                    <a:cubicBezTo>
                      <a:pt x="1530" y="177"/>
                      <a:pt x="795" y="544"/>
                      <a:pt x="486" y="1030"/>
                    </a:cubicBezTo>
                    <a:cubicBezTo>
                      <a:pt x="0" y="1751"/>
                      <a:pt x="1428" y="5459"/>
                      <a:pt x="1015" y="9168"/>
                    </a:cubicBezTo>
                    <a:cubicBezTo>
                      <a:pt x="3075" y="9168"/>
                      <a:pt x="5048" y="9168"/>
                      <a:pt x="7108" y="9168"/>
                    </a:cubicBezTo>
                    <a:cubicBezTo>
                      <a:pt x="7153" y="7637"/>
                      <a:pt x="6976" y="3796"/>
                      <a:pt x="6637" y="1192"/>
                    </a:cubicBezTo>
                    <a:cubicBezTo>
                      <a:pt x="5872" y="0"/>
                      <a:pt x="3429" y="177"/>
                      <a:pt x="2252" y="177"/>
                    </a:cubicBezTo>
                  </a:path>
                </a:pathLst>
              </a:custGeom>
              <a:solidFill>
                <a:srgbClr val="F1F2F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3" name="Freeform 4">
                <a:extLst>
                  <a:ext uri="{FF2B5EF4-FFF2-40B4-BE49-F238E27FC236}"/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86179" y="8342541"/>
                <a:ext cx="2074382" cy="5261658"/>
              </a:xfrm>
              <a:custGeom>
                <a:avLst/>
                <a:gdLst>
                  <a:gd name="T0" fmla="*/ 2237 w 3577"/>
                  <a:gd name="T1" fmla="*/ 132 h 9080"/>
                  <a:gd name="T2" fmla="*/ 2237 w 3577"/>
                  <a:gd name="T3" fmla="*/ 132 h 9080"/>
                  <a:gd name="T4" fmla="*/ 3576 w 3577"/>
                  <a:gd name="T5" fmla="*/ 9079 h 9080"/>
                  <a:gd name="T6" fmla="*/ 1295 w 3577"/>
                  <a:gd name="T7" fmla="*/ 9079 h 9080"/>
                  <a:gd name="T8" fmla="*/ 0 w 3577"/>
                  <a:gd name="T9" fmla="*/ 74 h 9080"/>
                  <a:gd name="T10" fmla="*/ 2237 w 3577"/>
                  <a:gd name="T11" fmla="*/ 132 h 9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77" h="9080">
                    <a:moveTo>
                      <a:pt x="2237" y="132"/>
                    </a:moveTo>
                    <a:lnTo>
                      <a:pt x="2237" y="132"/>
                    </a:lnTo>
                    <a:cubicBezTo>
                      <a:pt x="3134" y="618"/>
                      <a:pt x="3326" y="3531"/>
                      <a:pt x="3576" y="9079"/>
                    </a:cubicBezTo>
                    <a:cubicBezTo>
                      <a:pt x="1295" y="9079"/>
                      <a:pt x="1295" y="9079"/>
                      <a:pt x="1295" y="9079"/>
                    </a:cubicBezTo>
                    <a:cubicBezTo>
                      <a:pt x="1192" y="3634"/>
                      <a:pt x="338" y="1001"/>
                      <a:pt x="0" y="74"/>
                    </a:cubicBezTo>
                    <a:cubicBezTo>
                      <a:pt x="721" y="29"/>
                      <a:pt x="1339" y="0"/>
                      <a:pt x="2237" y="13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54" name="Freeform 5">
                <a:extLst>
                  <a:ext uri="{FF2B5EF4-FFF2-40B4-BE49-F238E27FC236}"/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32158" y="8409285"/>
                <a:ext cx="828404" cy="5194914"/>
              </a:xfrm>
              <a:custGeom>
                <a:avLst/>
                <a:gdLst>
                  <a:gd name="T0" fmla="*/ 89 w 1429"/>
                  <a:gd name="T1" fmla="*/ 14 h 8962"/>
                  <a:gd name="T2" fmla="*/ 89 w 1429"/>
                  <a:gd name="T3" fmla="*/ 14 h 8962"/>
                  <a:gd name="T4" fmla="*/ 1428 w 1429"/>
                  <a:gd name="T5" fmla="*/ 8961 h 8962"/>
                  <a:gd name="T6" fmla="*/ 1163 w 1429"/>
                  <a:gd name="T7" fmla="*/ 8961 h 8962"/>
                  <a:gd name="T8" fmla="*/ 0 w 1429"/>
                  <a:gd name="T9" fmla="*/ 0 h 8962"/>
                  <a:gd name="T10" fmla="*/ 89 w 1429"/>
                  <a:gd name="T11" fmla="*/ 14 h 8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29" h="8962">
                    <a:moveTo>
                      <a:pt x="89" y="14"/>
                    </a:moveTo>
                    <a:lnTo>
                      <a:pt x="89" y="14"/>
                    </a:lnTo>
                    <a:cubicBezTo>
                      <a:pt x="986" y="500"/>
                      <a:pt x="1178" y="3413"/>
                      <a:pt x="1428" y="8961"/>
                    </a:cubicBezTo>
                    <a:cubicBezTo>
                      <a:pt x="1163" y="8961"/>
                      <a:pt x="1163" y="8961"/>
                      <a:pt x="1163" y="8961"/>
                    </a:cubicBezTo>
                    <a:cubicBezTo>
                      <a:pt x="1251" y="7195"/>
                      <a:pt x="972" y="692"/>
                      <a:pt x="0" y="0"/>
                    </a:cubicBezTo>
                    <a:cubicBezTo>
                      <a:pt x="30" y="0"/>
                      <a:pt x="59" y="14"/>
                      <a:pt x="89" y="14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2565" name="Freeform 6"/>
              <p:cNvSpPr>
                <a:spLocks noChangeArrowheads="1"/>
              </p:cNvSpPr>
              <p:nvPr/>
            </p:nvSpPr>
            <p:spPr bwMode="auto">
              <a:xfrm>
                <a:off x="8020699" y="8094404"/>
                <a:ext cx="2141563" cy="1663673"/>
              </a:xfrm>
              <a:custGeom>
                <a:avLst/>
                <a:gdLst>
                  <a:gd name="T0" fmla="*/ 187785 w 3695"/>
                  <a:gd name="T1" fmla="*/ 1356444 h 2870"/>
                  <a:gd name="T2" fmla="*/ 187785 w 3695"/>
                  <a:gd name="T3" fmla="*/ 1356444 h 2870"/>
                  <a:gd name="T4" fmla="*/ 93893 w 3695"/>
                  <a:gd name="T5" fmla="*/ 929802 h 2870"/>
                  <a:gd name="T6" fmla="*/ 119394 w 3695"/>
                  <a:gd name="T7" fmla="*/ 503160 h 2870"/>
                  <a:gd name="T8" fmla="*/ 366877 w 3695"/>
                  <a:gd name="T9" fmla="*/ 222016 h 2870"/>
                  <a:gd name="T10" fmla="*/ 486271 w 3695"/>
                  <a:gd name="T11" fmla="*/ 187815 h 2870"/>
                  <a:gd name="T12" fmla="*/ 2047670 w 3695"/>
                  <a:gd name="T13" fmla="*/ 1603966 h 2870"/>
                  <a:gd name="T14" fmla="*/ 2073172 w 3695"/>
                  <a:gd name="T15" fmla="*/ 1663093 h 2870"/>
                  <a:gd name="T16" fmla="*/ 2140983 w 3695"/>
                  <a:gd name="T17" fmla="*/ 1637588 h 2870"/>
                  <a:gd name="T18" fmla="*/ 2115482 w 3695"/>
                  <a:gd name="T19" fmla="*/ 1578461 h 2870"/>
                  <a:gd name="T20" fmla="*/ 478157 w 3695"/>
                  <a:gd name="T21" fmla="*/ 111298 h 2870"/>
                  <a:gd name="T22" fmla="*/ 341375 w 3695"/>
                  <a:gd name="T23" fmla="*/ 145499 h 2870"/>
                  <a:gd name="T24" fmla="*/ 42889 w 3695"/>
                  <a:gd name="T25" fmla="*/ 478234 h 2870"/>
                  <a:gd name="T26" fmla="*/ 17388 w 3695"/>
                  <a:gd name="T27" fmla="*/ 938497 h 2870"/>
                  <a:gd name="T28" fmla="*/ 119394 w 3695"/>
                  <a:gd name="T29" fmla="*/ 1381950 h 2870"/>
                  <a:gd name="T30" fmla="*/ 187785 w 3695"/>
                  <a:gd name="T31" fmla="*/ 1356444 h 287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695"/>
                  <a:gd name="T49" fmla="*/ 0 h 2870"/>
                  <a:gd name="T50" fmla="*/ 3695 w 3695"/>
                  <a:gd name="T51" fmla="*/ 2870 h 287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695" h="2870">
                    <a:moveTo>
                      <a:pt x="324" y="2340"/>
                    </a:moveTo>
                    <a:lnTo>
                      <a:pt x="324" y="2340"/>
                    </a:lnTo>
                    <a:cubicBezTo>
                      <a:pt x="309" y="2281"/>
                      <a:pt x="206" y="1972"/>
                      <a:pt x="162" y="1604"/>
                    </a:cubicBezTo>
                    <a:cubicBezTo>
                      <a:pt x="133" y="1354"/>
                      <a:pt x="133" y="1089"/>
                      <a:pt x="206" y="868"/>
                    </a:cubicBezTo>
                    <a:cubicBezTo>
                      <a:pt x="265" y="648"/>
                      <a:pt x="398" y="456"/>
                      <a:pt x="633" y="383"/>
                    </a:cubicBezTo>
                    <a:cubicBezTo>
                      <a:pt x="692" y="354"/>
                      <a:pt x="766" y="339"/>
                      <a:pt x="839" y="324"/>
                    </a:cubicBezTo>
                    <a:cubicBezTo>
                      <a:pt x="2429" y="147"/>
                      <a:pt x="3032" y="1501"/>
                      <a:pt x="3533" y="2767"/>
                    </a:cubicBezTo>
                    <a:cubicBezTo>
                      <a:pt x="3577" y="2869"/>
                      <a:pt x="3577" y="2869"/>
                      <a:pt x="3577" y="2869"/>
                    </a:cubicBezTo>
                    <a:cubicBezTo>
                      <a:pt x="3694" y="2825"/>
                      <a:pt x="3694" y="2825"/>
                      <a:pt x="3694" y="2825"/>
                    </a:cubicBezTo>
                    <a:cubicBezTo>
                      <a:pt x="3650" y="2723"/>
                      <a:pt x="3650" y="2723"/>
                      <a:pt x="3650" y="2723"/>
                    </a:cubicBezTo>
                    <a:cubicBezTo>
                      <a:pt x="3135" y="1413"/>
                      <a:pt x="2517" y="0"/>
                      <a:pt x="825" y="192"/>
                    </a:cubicBezTo>
                    <a:cubicBezTo>
                      <a:pt x="736" y="206"/>
                      <a:pt x="663" y="221"/>
                      <a:pt x="589" y="251"/>
                    </a:cubicBezTo>
                    <a:cubicBezTo>
                      <a:pt x="309" y="354"/>
                      <a:pt x="147" y="574"/>
                      <a:pt x="74" y="825"/>
                    </a:cubicBezTo>
                    <a:cubicBezTo>
                      <a:pt x="0" y="1075"/>
                      <a:pt x="0" y="1369"/>
                      <a:pt x="30" y="1619"/>
                    </a:cubicBezTo>
                    <a:cubicBezTo>
                      <a:pt x="74" y="2002"/>
                      <a:pt x="177" y="2326"/>
                      <a:pt x="206" y="2384"/>
                    </a:cubicBezTo>
                    <a:lnTo>
                      <a:pt x="324" y="2340"/>
                    </a:lnTo>
                  </a:path>
                </a:pathLst>
              </a:custGeom>
              <a:solidFill>
                <a:srgbClr val="005B94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66" name="Freeform 7"/>
              <p:cNvSpPr>
                <a:spLocks noChangeArrowheads="1"/>
              </p:cNvSpPr>
              <p:nvPr/>
            </p:nvSpPr>
            <p:spPr bwMode="auto">
              <a:xfrm>
                <a:off x="7984921" y="6584067"/>
                <a:ext cx="1696895" cy="2558118"/>
              </a:xfrm>
              <a:custGeom>
                <a:avLst/>
                <a:gdLst>
                  <a:gd name="T0" fmla="*/ 1517299 w 2929"/>
                  <a:gd name="T1" fmla="*/ 1330036 h 4416"/>
                  <a:gd name="T2" fmla="*/ 1517299 w 2929"/>
                  <a:gd name="T3" fmla="*/ 1330036 h 4416"/>
                  <a:gd name="T4" fmla="*/ 1116393 w 2929"/>
                  <a:gd name="T5" fmla="*/ 1654435 h 4416"/>
                  <a:gd name="T6" fmla="*/ 1116393 w 2929"/>
                  <a:gd name="T7" fmla="*/ 1832854 h 4416"/>
                  <a:gd name="T8" fmla="*/ 1142464 w 2929"/>
                  <a:gd name="T9" fmla="*/ 1867032 h 4416"/>
                  <a:gd name="T10" fmla="*/ 1014429 w 2929"/>
                  <a:gd name="T11" fmla="*/ 2557539 h 4416"/>
                  <a:gd name="T12" fmla="*/ 246800 w 2929"/>
                  <a:gd name="T13" fmla="*/ 1832854 h 4416"/>
                  <a:gd name="T14" fmla="*/ 297782 w 2929"/>
                  <a:gd name="T15" fmla="*/ 1781877 h 4416"/>
                  <a:gd name="T16" fmla="*/ 366145 w 2929"/>
                  <a:gd name="T17" fmla="*/ 1730900 h 4416"/>
                  <a:gd name="T18" fmla="*/ 400326 w 2929"/>
                  <a:gd name="T19" fmla="*/ 1304547 h 4416"/>
                  <a:gd name="T20" fmla="*/ 195818 w 2929"/>
                  <a:gd name="T21" fmla="*/ 1142927 h 4416"/>
                  <a:gd name="T22" fmla="*/ 118765 w 2929"/>
                  <a:gd name="T23" fmla="*/ 903683 h 4416"/>
                  <a:gd name="T24" fmla="*/ 280981 w 2929"/>
                  <a:gd name="T25" fmla="*/ 878194 h 4416"/>
                  <a:gd name="T26" fmla="*/ 280981 w 2929"/>
                  <a:gd name="T27" fmla="*/ 878194 h 4416"/>
                  <a:gd name="T28" fmla="*/ 323853 w 2929"/>
                  <a:gd name="T29" fmla="*/ 162200 h 4416"/>
                  <a:gd name="T30" fmla="*/ 1295990 w 2929"/>
                  <a:gd name="T31" fmla="*/ 17379 h 4416"/>
                  <a:gd name="T32" fmla="*/ 1619842 w 2929"/>
                  <a:gd name="T33" fmla="*/ 8689 h 4416"/>
                  <a:gd name="T34" fmla="*/ 1619842 w 2929"/>
                  <a:gd name="T35" fmla="*/ 767551 h 4416"/>
                  <a:gd name="T36" fmla="*/ 1517299 w 2929"/>
                  <a:gd name="T37" fmla="*/ 1330036 h 44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929"/>
                  <a:gd name="T58" fmla="*/ 0 h 4416"/>
                  <a:gd name="T59" fmla="*/ 2929 w 2929"/>
                  <a:gd name="T60" fmla="*/ 4416 h 44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929" h="4416">
                    <a:moveTo>
                      <a:pt x="2619" y="2296"/>
                    </a:moveTo>
                    <a:lnTo>
                      <a:pt x="2619" y="2296"/>
                    </a:lnTo>
                    <a:cubicBezTo>
                      <a:pt x="2384" y="2576"/>
                      <a:pt x="2192" y="2797"/>
                      <a:pt x="1927" y="2856"/>
                    </a:cubicBezTo>
                    <a:cubicBezTo>
                      <a:pt x="1927" y="3164"/>
                      <a:pt x="1927" y="3164"/>
                      <a:pt x="1927" y="3164"/>
                    </a:cubicBezTo>
                    <a:cubicBezTo>
                      <a:pt x="1972" y="3223"/>
                      <a:pt x="1972" y="3223"/>
                      <a:pt x="1972" y="3223"/>
                    </a:cubicBezTo>
                    <a:cubicBezTo>
                      <a:pt x="2163" y="3562"/>
                      <a:pt x="2060" y="4239"/>
                      <a:pt x="1751" y="4415"/>
                    </a:cubicBezTo>
                    <a:cubicBezTo>
                      <a:pt x="1236" y="4224"/>
                      <a:pt x="559" y="3782"/>
                      <a:pt x="426" y="3164"/>
                    </a:cubicBezTo>
                    <a:cubicBezTo>
                      <a:pt x="514" y="3076"/>
                      <a:pt x="514" y="3076"/>
                      <a:pt x="514" y="3076"/>
                    </a:cubicBezTo>
                    <a:cubicBezTo>
                      <a:pt x="632" y="2988"/>
                      <a:pt x="632" y="2988"/>
                      <a:pt x="632" y="2988"/>
                    </a:cubicBezTo>
                    <a:cubicBezTo>
                      <a:pt x="691" y="2252"/>
                      <a:pt x="691" y="2252"/>
                      <a:pt x="691" y="2252"/>
                    </a:cubicBezTo>
                    <a:cubicBezTo>
                      <a:pt x="662" y="2237"/>
                      <a:pt x="412" y="2017"/>
                      <a:pt x="338" y="1973"/>
                    </a:cubicBezTo>
                    <a:cubicBezTo>
                      <a:pt x="264" y="1928"/>
                      <a:pt x="176" y="1737"/>
                      <a:pt x="205" y="1560"/>
                    </a:cubicBezTo>
                    <a:cubicBezTo>
                      <a:pt x="235" y="1398"/>
                      <a:pt x="485" y="1516"/>
                      <a:pt x="485" y="1516"/>
                    </a:cubicBezTo>
                    <a:cubicBezTo>
                      <a:pt x="279" y="1001"/>
                      <a:pt x="0" y="560"/>
                      <a:pt x="559" y="280"/>
                    </a:cubicBezTo>
                    <a:cubicBezTo>
                      <a:pt x="1103" y="0"/>
                      <a:pt x="2237" y="30"/>
                      <a:pt x="2237" y="30"/>
                    </a:cubicBezTo>
                    <a:cubicBezTo>
                      <a:pt x="2796" y="15"/>
                      <a:pt x="2796" y="15"/>
                      <a:pt x="2796" y="15"/>
                    </a:cubicBezTo>
                    <a:cubicBezTo>
                      <a:pt x="2663" y="206"/>
                      <a:pt x="2737" y="824"/>
                      <a:pt x="2796" y="1325"/>
                    </a:cubicBezTo>
                    <a:cubicBezTo>
                      <a:pt x="2855" y="1781"/>
                      <a:pt x="2928" y="1928"/>
                      <a:pt x="2619" y="2296"/>
                    </a:cubicBezTo>
                  </a:path>
                </a:pathLst>
              </a:custGeom>
              <a:solidFill>
                <a:srgbClr val="F4B1B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67" name="Freeform 8"/>
              <p:cNvSpPr>
                <a:spLocks noChangeArrowheads="1"/>
              </p:cNvSpPr>
              <p:nvPr/>
            </p:nvSpPr>
            <p:spPr bwMode="auto">
              <a:xfrm>
                <a:off x="8557367" y="7984515"/>
                <a:ext cx="546891" cy="554557"/>
              </a:xfrm>
              <a:custGeom>
                <a:avLst/>
                <a:gdLst>
                  <a:gd name="T0" fmla="*/ 0 w 943"/>
                  <a:gd name="T1" fmla="*/ 0 h 958"/>
                  <a:gd name="T2" fmla="*/ 0 w 943"/>
                  <a:gd name="T3" fmla="*/ 0 h 958"/>
                  <a:gd name="T4" fmla="*/ 290554 w 943"/>
                  <a:gd name="T5" fmla="*/ 485672 h 958"/>
                  <a:gd name="T6" fmla="*/ 546311 w 943"/>
                  <a:gd name="T7" fmla="*/ 553978 h 958"/>
                  <a:gd name="T8" fmla="*/ 546311 w 943"/>
                  <a:gd name="T9" fmla="*/ 255860 h 958"/>
                  <a:gd name="T10" fmla="*/ 0 w 943"/>
                  <a:gd name="T11" fmla="*/ 0 h 9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3"/>
                  <a:gd name="T19" fmla="*/ 0 h 958"/>
                  <a:gd name="T20" fmla="*/ 943 w 943"/>
                  <a:gd name="T21" fmla="*/ 958 h 9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3" h="958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207" y="706"/>
                      <a:pt x="501" y="839"/>
                    </a:cubicBezTo>
                    <a:cubicBezTo>
                      <a:pt x="781" y="957"/>
                      <a:pt x="825" y="942"/>
                      <a:pt x="942" y="957"/>
                    </a:cubicBezTo>
                    <a:cubicBezTo>
                      <a:pt x="942" y="442"/>
                      <a:pt x="942" y="442"/>
                      <a:pt x="942" y="442"/>
                    </a:cubicBezTo>
                    <a:cubicBezTo>
                      <a:pt x="722" y="427"/>
                      <a:pt x="442" y="353"/>
                      <a:pt x="0" y="0"/>
                    </a:cubicBezTo>
                  </a:path>
                </a:pathLst>
              </a:custGeom>
              <a:solidFill>
                <a:srgbClr val="E9838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8" name="Freeform 9">
                <a:extLst>
                  <a:ext uri="{FF2B5EF4-FFF2-40B4-BE49-F238E27FC236}"/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4287" y="9543935"/>
                <a:ext cx="1737632" cy="1535114"/>
              </a:xfrm>
              <a:custGeom>
                <a:avLst/>
                <a:gdLst>
                  <a:gd name="T0" fmla="*/ 1472 w 2989"/>
                  <a:gd name="T1" fmla="*/ 0 h 2649"/>
                  <a:gd name="T2" fmla="*/ 1472 w 2989"/>
                  <a:gd name="T3" fmla="*/ 0 h 2649"/>
                  <a:gd name="T4" fmla="*/ 1428 w 2989"/>
                  <a:gd name="T5" fmla="*/ 2045 h 2649"/>
                  <a:gd name="T6" fmla="*/ 2590 w 2989"/>
                  <a:gd name="T7" fmla="*/ 2427 h 2649"/>
                  <a:gd name="T8" fmla="*/ 1707 w 2989"/>
                  <a:gd name="T9" fmla="*/ 2648 h 2649"/>
                  <a:gd name="T10" fmla="*/ 0 w 2989"/>
                  <a:gd name="T11" fmla="*/ 1647 h 2649"/>
                  <a:gd name="T12" fmla="*/ 942 w 2989"/>
                  <a:gd name="T13" fmla="*/ 382 h 2649"/>
                  <a:gd name="T14" fmla="*/ 1472 w 2989"/>
                  <a:gd name="T15" fmla="*/ 0 h 2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89" h="2649">
                    <a:moveTo>
                      <a:pt x="1472" y="0"/>
                    </a:moveTo>
                    <a:lnTo>
                      <a:pt x="1472" y="0"/>
                    </a:lnTo>
                    <a:cubicBezTo>
                      <a:pt x="1398" y="265"/>
                      <a:pt x="1207" y="1868"/>
                      <a:pt x="1428" y="2045"/>
                    </a:cubicBezTo>
                    <a:cubicBezTo>
                      <a:pt x="1707" y="2266"/>
                      <a:pt x="2988" y="2339"/>
                      <a:pt x="2590" y="2427"/>
                    </a:cubicBezTo>
                    <a:cubicBezTo>
                      <a:pt x="1707" y="2648"/>
                      <a:pt x="1707" y="2648"/>
                      <a:pt x="1707" y="2648"/>
                    </a:cubicBezTo>
                    <a:cubicBezTo>
                      <a:pt x="0" y="1647"/>
                      <a:pt x="0" y="1647"/>
                      <a:pt x="0" y="1647"/>
                    </a:cubicBezTo>
                    <a:cubicBezTo>
                      <a:pt x="942" y="382"/>
                      <a:pt x="942" y="382"/>
                      <a:pt x="942" y="382"/>
                    </a:cubicBezTo>
                    <a:lnTo>
                      <a:pt x="1472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2569" name="Freeform 10"/>
              <p:cNvSpPr>
                <a:spLocks noChangeArrowheads="1"/>
              </p:cNvSpPr>
              <p:nvPr/>
            </p:nvSpPr>
            <p:spPr bwMode="auto">
              <a:xfrm>
                <a:off x="6295694" y="8503294"/>
                <a:ext cx="2798342" cy="3266010"/>
              </a:xfrm>
              <a:custGeom>
                <a:avLst/>
                <a:gdLst>
                  <a:gd name="T0" fmla="*/ 1390189 w 4829"/>
                  <a:gd name="T1" fmla="*/ 989191 h 5636"/>
                  <a:gd name="T2" fmla="*/ 1390189 w 4829"/>
                  <a:gd name="T3" fmla="*/ 989191 h 5636"/>
                  <a:gd name="T4" fmla="*/ 1219820 w 4829"/>
                  <a:gd name="T5" fmla="*/ 195868 h 5636"/>
                  <a:gd name="T6" fmla="*/ 1219820 w 4829"/>
                  <a:gd name="T7" fmla="*/ 195868 h 5636"/>
                  <a:gd name="T8" fmla="*/ 520379 w 4829"/>
                  <a:gd name="T9" fmla="*/ 553993 h 5636"/>
                  <a:gd name="T10" fmla="*/ 324513 w 4829"/>
                  <a:gd name="T11" fmla="*/ 2950188 h 5636"/>
                  <a:gd name="T12" fmla="*/ 2379953 w 4829"/>
                  <a:gd name="T13" fmla="*/ 3197051 h 5636"/>
                  <a:gd name="T14" fmla="*/ 2695193 w 4829"/>
                  <a:gd name="T15" fmla="*/ 2532375 h 5636"/>
                  <a:gd name="T16" fmla="*/ 2567127 w 4829"/>
                  <a:gd name="T17" fmla="*/ 2489493 h 5636"/>
                  <a:gd name="T18" fmla="*/ 1185630 w 4829"/>
                  <a:gd name="T19" fmla="*/ 2293624 h 5636"/>
                  <a:gd name="T20" fmla="*/ 1390189 w 4829"/>
                  <a:gd name="T21" fmla="*/ 989191 h 56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29"/>
                  <a:gd name="T34" fmla="*/ 0 h 5636"/>
                  <a:gd name="T35" fmla="*/ 4829 w 4829"/>
                  <a:gd name="T36" fmla="*/ 5636 h 56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29" h="5636">
                    <a:moveTo>
                      <a:pt x="2399" y="1707"/>
                    </a:moveTo>
                    <a:lnTo>
                      <a:pt x="2399" y="1707"/>
                    </a:lnTo>
                    <a:cubicBezTo>
                      <a:pt x="2664" y="1162"/>
                      <a:pt x="2620" y="677"/>
                      <a:pt x="2105" y="338"/>
                    </a:cubicBezTo>
                    <a:cubicBezTo>
                      <a:pt x="1604" y="0"/>
                      <a:pt x="1163" y="412"/>
                      <a:pt x="898" y="956"/>
                    </a:cubicBezTo>
                    <a:cubicBezTo>
                      <a:pt x="383" y="2016"/>
                      <a:pt x="0" y="4399"/>
                      <a:pt x="560" y="5091"/>
                    </a:cubicBezTo>
                    <a:cubicBezTo>
                      <a:pt x="1001" y="5635"/>
                      <a:pt x="3739" y="5621"/>
                      <a:pt x="4107" y="5517"/>
                    </a:cubicBezTo>
                    <a:cubicBezTo>
                      <a:pt x="4195" y="5488"/>
                      <a:pt x="4828" y="4885"/>
                      <a:pt x="4651" y="4370"/>
                    </a:cubicBezTo>
                    <a:cubicBezTo>
                      <a:pt x="4636" y="4311"/>
                      <a:pt x="4519" y="4296"/>
                      <a:pt x="4430" y="4296"/>
                    </a:cubicBezTo>
                    <a:cubicBezTo>
                      <a:pt x="3915" y="4296"/>
                      <a:pt x="2267" y="4090"/>
                      <a:pt x="2046" y="3958"/>
                    </a:cubicBezTo>
                    <a:cubicBezTo>
                      <a:pt x="1678" y="3766"/>
                      <a:pt x="2223" y="2089"/>
                      <a:pt x="2399" y="1707"/>
                    </a:cubicBezTo>
                  </a:path>
                </a:pathLst>
              </a:custGeom>
              <a:solidFill>
                <a:srgbClr val="F1F2F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0" name="Freeform 11">
                <a:extLst>
                  <a:ext uri="{FF2B5EF4-FFF2-40B4-BE49-F238E27FC236}"/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24980" y="11017868"/>
                <a:ext cx="720648" cy="700813"/>
              </a:xfrm>
              <a:custGeom>
                <a:avLst/>
                <a:gdLst>
                  <a:gd name="T0" fmla="*/ 619 w 1253"/>
                  <a:gd name="T1" fmla="*/ 74 h 1208"/>
                  <a:gd name="T2" fmla="*/ 619 w 1253"/>
                  <a:gd name="T3" fmla="*/ 74 h 1208"/>
                  <a:gd name="T4" fmla="*/ 148 w 1253"/>
                  <a:gd name="T5" fmla="*/ 736 h 1208"/>
                  <a:gd name="T6" fmla="*/ 354 w 1253"/>
                  <a:gd name="T7" fmla="*/ 1089 h 1208"/>
                  <a:gd name="T8" fmla="*/ 913 w 1253"/>
                  <a:gd name="T9" fmla="*/ 913 h 1208"/>
                  <a:gd name="T10" fmla="*/ 1178 w 1253"/>
                  <a:gd name="T11" fmla="*/ 0 h 1208"/>
                  <a:gd name="T12" fmla="*/ 619 w 1253"/>
                  <a:gd name="T13" fmla="*/ 74 h 1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3" h="1208">
                    <a:moveTo>
                      <a:pt x="619" y="74"/>
                    </a:moveTo>
                    <a:lnTo>
                      <a:pt x="619" y="74"/>
                    </a:lnTo>
                    <a:cubicBezTo>
                      <a:pt x="413" y="206"/>
                      <a:pt x="236" y="471"/>
                      <a:pt x="148" y="736"/>
                    </a:cubicBezTo>
                    <a:cubicBezTo>
                      <a:pt x="45" y="1045"/>
                      <a:pt x="0" y="1207"/>
                      <a:pt x="354" y="1089"/>
                    </a:cubicBezTo>
                    <a:cubicBezTo>
                      <a:pt x="589" y="1016"/>
                      <a:pt x="913" y="913"/>
                      <a:pt x="913" y="913"/>
                    </a:cubicBezTo>
                    <a:cubicBezTo>
                      <a:pt x="1163" y="618"/>
                      <a:pt x="1252" y="251"/>
                      <a:pt x="1178" y="0"/>
                    </a:cubicBezTo>
                    <a:lnTo>
                      <a:pt x="619" y="74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61" name="Freeform 12">
                <a:extLst>
                  <a:ext uri="{FF2B5EF4-FFF2-40B4-BE49-F238E27FC236}"/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25574" y="9204654"/>
                <a:ext cx="639828" cy="867673"/>
              </a:xfrm>
              <a:custGeom>
                <a:avLst/>
                <a:gdLst>
                  <a:gd name="T0" fmla="*/ 59 w 1105"/>
                  <a:gd name="T1" fmla="*/ 501 h 1502"/>
                  <a:gd name="T2" fmla="*/ 59 w 1105"/>
                  <a:gd name="T3" fmla="*/ 501 h 1502"/>
                  <a:gd name="T4" fmla="*/ 574 w 1105"/>
                  <a:gd name="T5" fmla="*/ 1501 h 1502"/>
                  <a:gd name="T6" fmla="*/ 868 w 1105"/>
                  <a:gd name="T7" fmla="*/ 1074 h 1502"/>
                  <a:gd name="T8" fmla="*/ 398 w 1105"/>
                  <a:gd name="T9" fmla="*/ 162 h 1502"/>
                  <a:gd name="T10" fmla="*/ 59 w 1105"/>
                  <a:gd name="T11" fmla="*/ 501 h 1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5" h="1502">
                    <a:moveTo>
                      <a:pt x="59" y="501"/>
                    </a:moveTo>
                    <a:lnTo>
                      <a:pt x="59" y="501"/>
                    </a:lnTo>
                    <a:cubicBezTo>
                      <a:pt x="0" y="839"/>
                      <a:pt x="324" y="1398"/>
                      <a:pt x="574" y="1501"/>
                    </a:cubicBezTo>
                    <a:cubicBezTo>
                      <a:pt x="604" y="1442"/>
                      <a:pt x="766" y="1236"/>
                      <a:pt x="868" y="1074"/>
                    </a:cubicBezTo>
                    <a:cubicBezTo>
                      <a:pt x="1104" y="721"/>
                      <a:pt x="560" y="0"/>
                      <a:pt x="398" y="162"/>
                    </a:cubicBezTo>
                    <a:lnTo>
                      <a:pt x="59" y="501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2572" name="Freeform 13"/>
              <p:cNvSpPr>
                <a:spLocks noChangeArrowheads="1"/>
              </p:cNvSpPr>
              <p:nvPr/>
            </p:nvSpPr>
            <p:spPr bwMode="auto">
              <a:xfrm>
                <a:off x="12786827" y="8316739"/>
                <a:ext cx="1119337" cy="1441338"/>
              </a:xfrm>
              <a:custGeom>
                <a:avLst/>
                <a:gdLst>
                  <a:gd name="T0" fmla="*/ 145572 w 1930"/>
                  <a:gd name="T1" fmla="*/ 853096 h 2487"/>
                  <a:gd name="T2" fmla="*/ 145572 w 1930"/>
                  <a:gd name="T3" fmla="*/ 853096 h 2487"/>
                  <a:gd name="T4" fmla="*/ 316082 w 1930"/>
                  <a:gd name="T5" fmla="*/ 341354 h 2487"/>
                  <a:gd name="T6" fmla="*/ 375819 w 1930"/>
                  <a:gd name="T7" fmla="*/ 341354 h 2487"/>
                  <a:gd name="T8" fmla="*/ 401337 w 1930"/>
                  <a:gd name="T9" fmla="*/ 435241 h 2487"/>
                  <a:gd name="T10" fmla="*/ 375819 w 1930"/>
                  <a:gd name="T11" fmla="*/ 605629 h 2487"/>
                  <a:gd name="T12" fmla="*/ 930848 w 1930"/>
                  <a:gd name="T13" fmla="*/ 68387 h 2487"/>
                  <a:gd name="T14" fmla="*/ 1024802 w 1930"/>
                  <a:gd name="T15" fmla="*/ 136194 h 2487"/>
                  <a:gd name="T16" fmla="*/ 785276 w 1930"/>
                  <a:gd name="T17" fmla="*/ 468855 h 2487"/>
                  <a:gd name="T18" fmla="*/ 1050321 w 1930"/>
                  <a:gd name="T19" fmla="*/ 298468 h 2487"/>
                  <a:gd name="T20" fmla="*/ 1084539 w 1930"/>
                  <a:gd name="T21" fmla="*/ 383661 h 2487"/>
                  <a:gd name="T22" fmla="*/ 853712 w 1930"/>
                  <a:gd name="T23" fmla="*/ 613742 h 2487"/>
                  <a:gd name="T24" fmla="*/ 1041621 w 1930"/>
                  <a:gd name="T25" fmla="*/ 537242 h 2487"/>
                  <a:gd name="T26" fmla="*/ 1058440 w 1930"/>
                  <a:gd name="T27" fmla="*/ 622436 h 2487"/>
                  <a:gd name="T28" fmla="*/ 862412 w 1930"/>
                  <a:gd name="T29" fmla="*/ 759209 h 2487"/>
                  <a:gd name="T30" fmla="*/ 947667 w 1930"/>
                  <a:gd name="T31" fmla="*/ 725016 h 2487"/>
                  <a:gd name="T32" fmla="*/ 939547 w 1930"/>
                  <a:gd name="T33" fmla="*/ 827016 h 2487"/>
                  <a:gd name="T34" fmla="*/ 538210 w 1930"/>
                  <a:gd name="T35" fmla="*/ 1083177 h 2487"/>
                  <a:gd name="T36" fmla="*/ 214008 w 1930"/>
                  <a:gd name="T37" fmla="*/ 1440758 h 2487"/>
                  <a:gd name="T38" fmla="*/ 0 w 1930"/>
                  <a:gd name="T39" fmla="*/ 1023483 h 2487"/>
                  <a:gd name="T40" fmla="*/ 145572 w 1930"/>
                  <a:gd name="T41" fmla="*/ 853096 h 24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30"/>
                  <a:gd name="T64" fmla="*/ 0 h 2487"/>
                  <a:gd name="T65" fmla="*/ 1930 w 1930"/>
                  <a:gd name="T66" fmla="*/ 2487 h 248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30" h="2487">
                    <a:moveTo>
                      <a:pt x="251" y="1472"/>
                    </a:moveTo>
                    <a:lnTo>
                      <a:pt x="251" y="1472"/>
                    </a:lnTo>
                    <a:cubicBezTo>
                      <a:pt x="280" y="1325"/>
                      <a:pt x="428" y="692"/>
                      <a:pt x="545" y="589"/>
                    </a:cubicBezTo>
                    <a:cubicBezTo>
                      <a:pt x="604" y="530"/>
                      <a:pt x="619" y="559"/>
                      <a:pt x="648" y="589"/>
                    </a:cubicBezTo>
                    <a:cubicBezTo>
                      <a:pt x="678" y="618"/>
                      <a:pt x="692" y="706"/>
                      <a:pt x="692" y="751"/>
                    </a:cubicBezTo>
                    <a:cubicBezTo>
                      <a:pt x="678" y="868"/>
                      <a:pt x="663" y="986"/>
                      <a:pt x="648" y="1045"/>
                    </a:cubicBezTo>
                    <a:cubicBezTo>
                      <a:pt x="1001" y="854"/>
                      <a:pt x="1340" y="427"/>
                      <a:pt x="1605" y="118"/>
                    </a:cubicBezTo>
                    <a:cubicBezTo>
                      <a:pt x="1708" y="0"/>
                      <a:pt x="1870" y="14"/>
                      <a:pt x="1767" y="235"/>
                    </a:cubicBezTo>
                    <a:cubicBezTo>
                      <a:pt x="1693" y="412"/>
                      <a:pt x="1354" y="809"/>
                      <a:pt x="1354" y="809"/>
                    </a:cubicBezTo>
                    <a:cubicBezTo>
                      <a:pt x="1811" y="515"/>
                      <a:pt x="1811" y="515"/>
                      <a:pt x="1811" y="515"/>
                    </a:cubicBezTo>
                    <a:cubicBezTo>
                      <a:pt x="1929" y="456"/>
                      <a:pt x="1929" y="603"/>
                      <a:pt x="1870" y="662"/>
                    </a:cubicBezTo>
                    <a:cubicBezTo>
                      <a:pt x="1767" y="765"/>
                      <a:pt x="1472" y="1059"/>
                      <a:pt x="1472" y="1059"/>
                    </a:cubicBezTo>
                    <a:cubicBezTo>
                      <a:pt x="1796" y="927"/>
                      <a:pt x="1796" y="927"/>
                      <a:pt x="1796" y="927"/>
                    </a:cubicBezTo>
                    <a:cubicBezTo>
                      <a:pt x="1929" y="883"/>
                      <a:pt x="1855" y="1045"/>
                      <a:pt x="1825" y="1074"/>
                    </a:cubicBezTo>
                    <a:cubicBezTo>
                      <a:pt x="1752" y="1133"/>
                      <a:pt x="1487" y="1310"/>
                      <a:pt x="1487" y="1310"/>
                    </a:cubicBezTo>
                    <a:cubicBezTo>
                      <a:pt x="1634" y="1251"/>
                      <a:pt x="1634" y="1251"/>
                      <a:pt x="1634" y="1251"/>
                    </a:cubicBezTo>
                    <a:cubicBezTo>
                      <a:pt x="1796" y="1192"/>
                      <a:pt x="1678" y="1413"/>
                      <a:pt x="1620" y="1427"/>
                    </a:cubicBezTo>
                    <a:cubicBezTo>
                      <a:pt x="1620" y="1442"/>
                      <a:pt x="1031" y="1810"/>
                      <a:pt x="928" y="1869"/>
                    </a:cubicBezTo>
                    <a:cubicBezTo>
                      <a:pt x="678" y="2016"/>
                      <a:pt x="560" y="2267"/>
                      <a:pt x="369" y="2486"/>
                    </a:cubicBezTo>
                    <a:cubicBezTo>
                      <a:pt x="280" y="2413"/>
                      <a:pt x="30" y="2119"/>
                      <a:pt x="0" y="1766"/>
                    </a:cubicBezTo>
                    <a:lnTo>
                      <a:pt x="251" y="1472"/>
                    </a:lnTo>
                  </a:path>
                </a:pathLst>
              </a:custGeom>
              <a:solidFill>
                <a:srgbClr val="F4B1B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3" name="Freeform 14">
                <a:extLst>
                  <a:ext uri="{FF2B5EF4-FFF2-40B4-BE49-F238E27FC236}"/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74318" y="12769898"/>
                <a:ext cx="949638" cy="139052"/>
              </a:xfrm>
              <a:custGeom>
                <a:avLst/>
                <a:gdLst>
                  <a:gd name="T0" fmla="*/ 1633 w 1634"/>
                  <a:gd name="T1" fmla="*/ 0 h 237"/>
                  <a:gd name="T2" fmla="*/ 0 w 1634"/>
                  <a:gd name="T3" fmla="*/ 0 h 237"/>
                  <a:gd name="T4" fmla="*/ 0 w 1634"/>
                  <a:gd name="T5" fmla="*/ 236 h 237"/>
                  <a:gd name="T6" fmla="*/ 1633 w 1634"/>
                  <a:gd name="T7" fmla="*/ 236 h 237"/>
                  <a:gd name="T8" fmla="*/ 1633 w 1634"/>
                  <a:gd name="T9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4" h="237">
                    <a:moveTo>
                      <a:pt x="1633" y="0"/>
                    </a:moveTo>
                    <a:lnTo>
                      <a:pt x="0" y="0"/>
                    </a:lnTo>
                    <a:lnTo>
                      <a:pt x="0" y="236"/>
                    </a:lnTo>
                    <a:lnTo>
                      <a:pt x="1633" y="236"/>
                    </a:lnTo>
                    <a:lnTo>
                      <a:pt x="1633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2574" name="Freeform 15"/>
              <p:cNvSpPr>
                <a:spLocks noChangeArrowheads="1"/>
              </p:cNvSpPr>
              <p:nvPr/>
            </p:nvSpPr>
            <p:spPr bwMode="auto">
              <a:xfrm>
                <a:off x="7977255" y="10251300"/>
                <a:ext cx="912336" cy="580114"/>
              </a:xfrm>
              <a:custGeom>
                <a:avLst/>
                <a:gdLst>
                  <a:gd name="T0" fmla="*/ 911757 w 1575"/>
                  <a:gd name="T1" fmla="*/ 442901 h 1002"/>
                  <a:gd name="T2" fmla="*/ 911757 w 1575"/>
                  <a:gd name="T3" fmla="*/ 442901 h 1002"/>
                  <a:gd name="T4" fmla="*/ 366672 w 1575"/>
                  <a:gd name="T5" fmla="*/ 511218 h 1002"/>
                  <a:gd name="T6" fmla="*/ 0 w 1575"/>
                  <a:gd name="T7" fmla="*/ 16790 h 1002"/>
                  <a:gd name="T8" fmla="*/ 50975 w 1575"/>
                  <a:gd name="T9" fmla="*/ 0 h 1002"/>
                  <a:gd name="T10" fmla="*/ 392160 w 1575"/>
                  <a:gd name="T11" fmla="*/ 459691 h 1002"/>
                  <a:gd name="T12" fmla="*/ 886269 w 1575"/>
                  <a:gd name="T13" fmla="*/ 391953 h 1002"/>
                  <a:gd name="T14" fmla="*/ 911757 w 1575"/>
                  <a:gd name="T15" fmla="*/ 442901 h 10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75"/>
                  <a:gd name="T25" fmla="*/ 0 h 1002"/>
                  <a:gd name="T26" fmla="*/ 1575 w 1575"/>
                  <a:gd name="T27" fmla="*/ 1002 h 10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75" h="1002">
                    <a:moveTo>
                      <a:pt x="1574" y="765"/>
                    </a:moveTo>
                    <a:lnTo>
                      <a:pt x="1574" y="765"/>
                    </a:lnTo>
                    <a:cubicBezTo>
                      <a:pt x="1177" y="956"/>
                      <a:pt x="883" y="1001"/>
                      <a:pt x="633" y="883"/>
                    </a:cubicBezTo>
                    <a:cubicBezTo>
                      <a:pt x="382" y="765"/>
                      <a:pt x="176" y="485"/>
                      <a:pt x="0" y="29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265" y="426"/>
                      <a:pt x="441" y="677"/>
                      <a:pt x="677" y="794"/>
                    </a:cubicBezTo>
                    <a:cubicBezTo>
                      <a:pt x="898" y="897"/>
                      <a:pt x="1162" y="853"/>
                      <a:pt x="1530" y="677"/>
                    </a:cubicBezTo>
                    <a:lnTo>
                      <a:pt x="1574" y="765"/>
                    </a:lnTo>
                  </a:path>
                </a:pathLst>
              </a:custGeom>
              <a:solidFill>
                <a:srgbClr val="DBDCD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75" name="Freeform 16"/>
              <p:cNvSpPr>
                <a:spLocks noChangeArrowheads="1"/>
              </p:cNvSpPr>
              <p:nvPr/>
            </p:nvSpPr>
            <p:spPr bwMode="auto">
              <a:xfrm>
                <a:off x="8411701" y="9944632"/>
                <a:ext cx="529001" cy="930225"/>
              </a:xfrm>
              <a:custGeom>
                <a:avLst/>
                <a:gdLst>
                  <a:gd name="T0" fmla="*/ 16784 w 914"/>
                  <a:gd name="T1" fmla="*/ 929645 h 1605"/>
                  <a:gd name="T2" fmla="*/ 16784 w 914"/>
                  <a:gd name="T3" fmla="*/ 929645 h 1605"/>
                  <a:gd name="T4" fmla="*/ 468808 w 914"/>
                  <a:gd name="T5" fmla="*/ 605661 h 1605"/>
                  <a:gd name="T6" fmla="*/ 392410 w 914"/>
                  <a:gd name="T7" fmla="*/ 0 h 1605"/>
                  <a:gd name="T8" fmla="*/ 340899 w 914"/>
                  <a:gd name="T9" fmla="*/ 16808 h 1605"/>
                  <a:gd name="T10" fmla="*/ 409194 w 914"/>
                  <a:gd name="T11" fmla="*/ 580159 h 1605"/>
                  <a:gd name="T12" fmla="*/ 0 w 914"/>
                  <a:gd name="T13" fmla="*/ 878642 h 1605"/>
                  <a:gd name="T14" fmla="*/ 16784 w 914"/>
                  <a:gd name="T15" fmla="*/ 929645 h 16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14"/>
                  <a:gd name="T25" fmla="*/ 0 h 1605"/>
                  <a:gd name="T26" fmla="*/ 914 w 914"/>
                  <a:gd name="T27" fmla="*/ 1605 h 160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14" h="1605">
                    <a:moveTo>
                      <a:pt x="29" y="1604"/>
                    </a:moveTo>
                    <a:lnTo>
                      <a:pt x="29" y="1604"/>
                    </a:lnTo>
                    <a:cubicBezTo>
                      <a:pt x="457" y="1472"/>
                      <a:pt x="707" y="1295"/>
                      <a:pt x="810" y="1045"/>
                    </a:cubicBezTo>
                    <a:cubicBezTo>
                      <a:pt x="913" y="780"/>
                      <a:pt x="854" y="441"/>
                      <a:pt x="678" y="0"/>
                    </a:cubicBezTo>
                    <a:cubicBezTo>
                      <a:pt x="589" y="29"/>
                      <a:pt x="589" y="29"/>
                      <a:pt x="589" y="29"/>
                    </a:cubicBezTo>
                    <a:cubicBezTo>
                      <a:pt x="751" y="456"/>
                      <a:pt x="810" y="765"/>
                      <a:pt x="707" y="1001"/>
                    </a:cubicBezTo>
                    <a:cubicBezTo>
                      <a:pt x="619" y="1236"/>
                      <a:pt x="398" y="1398"/>
                      <a:pt x="0" y="1516"/>
                    </a:cubicBezTo>
                    <a:lnTo>
                      <a:pt x="29" y="1604"/>
                    </a:lnTo>
                  </a:path>
                </a:pathLst>
              </a:custGeom>
              <a:solidFill>
                <a:srgbClr val="EDEEEE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76" name="Freeform 17"/>
              <p:cNvSpPr>
                <a:spLocks noChangeArrowheads="1"/>
              </p:cNvSpPr>
              <p:nvPr/>
            </p:nvSpPr>
            <p:spPr bwMode="auto">
              <a:xfrm>
                <a:off x="7831587" y="9338964"/>
                <a:ext cx="999226" cy="973669"/>
              </a:xfrm>
              <a:custGeom>
                <a:avLst/>
                <a:gdLst>
                  <a:gd name="T0" fmla="*/ 341581 w 1723"/>
                  <a:gd name="T1" fmla="*/ 85298 h 1678"/>
                  <a:gd name="T2" fmla="*/ 341581 w 1723"/>
                  <a:gd name="T3" fmla="*/ 85298 h 1678"/>
                  <a:gd name="T4" fmla="*/ 973709 w 1723"/>
                  <a:gd name="T5" fmla="*/ 520489 h 1678"/>
                  <a:gd name="T6" fmla="*/ 998646 w 1723"/>
                  <a:gd name="T7" fmla="*/ 614491 h 1678"/>
                  <a:gd name="T8" fmla="*/ 896578 w 1723"/>
                  <a:gd name="T9" fmla="*/ 631318 h 1678"/>
                  <a:gd name="T10" fmla="*/ 316064 w 1723"/>
                  <a:gd name="T11" fmla="*/ 188003 h 1678"/>
                  <a:gd name="T12" fmla="*/ 316064 w 1723"/>
                  <a:gd name="T13" fmla="*/ 188003 h 1678"/>
                  <a:gd name="T14" fmla="*/ 187899 w 1723"/>
                  <a:gd name="T15" fmla="*/ 315659 h 1678"/>
                  <a:gd name="T16" fmla="*/ 222115 w 1723"/>
                  <a:gd name="T17" fmla="*/ 904619 h 1678"/>
                  <a:gd name="T18" fmla="*/ 205297 w 1723"/>
                  <a:gd name="T19" fmla="*/ 955681 h 1678"/>
                  <a:gd name="T20" fmla="*/ 205297 w 1723"/>
                  <a:gd name="T21" fmla="*/ 955681 h 1678"/>
                  <a:gd name="T22" fmla="*/ 205297 w 1723"/>
                  <a:gd name="T23" fmla="*/ 955681 h 1678"/>
                  <a:gd name="T24" fmla="*/ 196598 w 1723"/>
                  <a:gd name="T25" fmla="*/ 955681 h 1678"/>
                  <a:gd name="T26" fmla="*/ 196598 w 1723"/>
                  <a:gd name="T27" fmla="*/ 955681 h 1678"/>
                  <a:gd name="T28" fmla="*/ 196598 w 1723"/>
                  <a:gd name="T29" fmla="*/ 964385 h 1678"/>
                  <a:gd name="T30" fmla="*/ 196598 w 1723"/>
                  <a:gd name="T31" fmla="*/ 964385 h 1678"/>
                  <a:gd name="T32" fmla="*/ 196598 w 1723"/>
                  <a:gd name="T33" fmla="*/ 964385 h 1678"/>
                  <a:gd name="T34" fmla="*/ 196598 w 1723"/>
                  <a:gd name="T35" fmla="*/ 964385 h 1678"/>
                  <a:gd name="T36" fmla="*/ 196598 w 1723"/>
                  <a:gd name="T37" fmla="*/ 964385 h 1678"/>
                  <a:gd name="T38" fmla="*/ 196598 w 1723"/>
                  <a:gd name="T39" fmla="*/ 964385 h 1678"/>
                  <a:gd name="T40" fmla="*/ 196598 w 1723"/>
                  <a:gd name="T41" fmla="*/ 964385 h 1678"/>
                  <a:gd name="T42" fmla="*/ 196598 w 1723"/>
                  <a:gd name="T43" fmla="*/ 964385 h 1678"/>
                  <a:gd name="T44" fmla="*/ 196598 w 1723"/>
                  <a:gd name="T45" fmla="*/ 964385 h 1678"/>
                  <a:gd name="T46" fmla="*/ 196598 w 1723"/>
                  <a:gd name="T47" fmla="*/ 964385 h 1678"/>
                  <a:gd name="T48" fmla="*/ 196598 w 1723"/>
                  <a:gd name="T49" fmla="*/ 964385 h 1678"/>
                  <a:gd name="T50" fmla="*/ 196598 w 1723"/>
                  <a:gd name="T51" fmla="*/ 964385 h 1678"/>
                  <a:gd name="T52" fmla="*/ 196598 w 1723"/>
                  <a:gd name="T53" fmla="*/ 964385 h 1678"/>
                  <a:gd name="T54" fmla="*/ 196598 w 1723"/>
                  <a:gd name="T55" fmla="*/ 964385 h 1678"/>
                  <a:gd name="T56" fmla="*/ 196598 w 1723"/>
                  <a:gd name="T57" fmla="*/ 964385 h 1678"/>
                  <a:gd name="T58" fmla="*/ 196598 w 1723"/>
                  <a:gd name="T59" fmla="*/ 964385 h 1678"/>
                  <a:gd name="T60" fmla="*/ 196598 w 1723"/>
                  <a:gd name="T61" fmla="*/ 964385 h 1678"/>
                  <a:gd name="T62" fmla="*/ 196598 w 1723"/>
                  <a:gd name="T63" fmla="*/ 964385 h 1678"/>
                  <a:gd name="T64" fmla="*/ 196598 w 1723"/>
                  <a:gd name="T65" fmla="*/ 964385 h 1678"/>
                  <a:gd name="T66" fmla="*/ 196598 w 1723"/>
                  <a:gd name="T67" fmla="*/ 964385 h 1678"/>
                  <a:gd name="T68" fmla="*/ 196598 w 1723"/>
                  <a:gd name="T69" fmla="*/ 964385 h 1678"/>
                  <a:gd name="T70" fmla="*/ 196598 w 1723"/>
                  <a:gd name="T71" fmla="*/ 964385 h 1678"/>
                  <a:gd name="T72" fmla="*/ 196598 w 1723"/>
                  <a:gd name="T73" fmla="*/ 964385 h 1678"/>
                  <a:gd name="T74" fmla="*/ 196598 w 1723"/>
                  <a:gd name="T75" fmla="*/ 964385 h 1678"/>
                  <a:gd name="T76" fmla="*/ 196598 w 1723"/>
                  <a:gd name="T77" fmla="*/ 964385 h 1678"/>
                  <a:gd name="T78" fmla="*/ 196598 w 1723"/>
                  <a:gd name="T79" fmla="*/ 964385 h 1678"/>
                  <a:gd name="T80" fmla="*/ 196598 w 1723"/>
                  <a:gd name="T81" fmla="*/ 964385 h 1678"/>
                  <a:gd name="T82" fmla="*/ 196598 w 1723"/>
                  <a:gd name="T83" fmla="*/ 964385 h 1678"/>
                  <a:gd name="T84" fmla="*/ 196598 w 1723"/>
                  <a:gd name="T85" fmla="*/ 964385 h 1678"/>
                  <a:gd name="T86" fmla="*/ 196598 w 1723"/>
                  <a:gd name="T87" fmla="*/ 964385 h 1678"/>
                  <a:gd name="T88" fmla="*/ 196598 w 1723"/>
                  <a:gd name="T89" fmla="*/ 964385 h 1678"/>
                  <a:gd name="T90" fmla="*/ 196598 w 1723"/>
                  <a:gd name="T91" fmla="*/ 964385 h 1678"/>
                  <a:gd name="T92" fmla="*/ 196598 w 1723"/>
                  <a:gd name="T93" fmla="*/ 964385 h 1678"/>
                  <a:gd name="T94" fmla="*/ 187899 w 1723"/>
                  <a:gd name="T95" fmla="*/ 964385 h 1678"/>
                  <a:gd name="T96" fmla="*/ 187899 w 1723"/>
                  <a:gd name="T97" fmla="*/ 964385 h 1678"/>
                  <a:gd name="T98" fmla="*/ 187899 w 1723"/>
                  <a:gd name="T99" fmla="*/ 964385 h 1678"/>
                  <a:gd name="T100" fmla="*/ 187899 w 1723"/>
                  <a:gd name="T101" fmla="*/ 964385 h 1678"/>
                  <a:gd name="T102" fmla="*/ 187899 w 1723"/>
                  <a:gd name="T103" fmla="*/ 964385 h 1678"/>
                  <a:gd name="T104" fmla="*/ 187899 w 1723"/>
                  <a:gd name="T105" fmla="*/ 964385 h 1678"/>
                  <a:gd name="T106" fmla="*/ 187899 w 1723"/>
                  <a:gd name="T107" fmla="*/ 964385 h 1678"/>
                  <a:gd name="T108" fmla="*/ 187899 w 1723"/>
                  <a:gd name="T109" fmla="*/ 964385 h 1678"/>
                  <a:gd name="T110" fmla="*/ 128165 w 1723"/>
                  <a:gd name="T111" fmla="*/ 938854 h 1678"/>
                  <a:gd name="T112" fmla="*/ 93949 w 1723"/>
                  <a:gd name="T113" fmla="*/ 273300 h 1678"/>
                  <a:gd name="T114" fmla="*/ 341581 w 1723"/>
                  <a:gd name="T115" fmla="*/ 85298 h 167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723"/>
                  <a:gd name="T175" fmla="*/ 0 h 1678"/>
                  <a:gd name="T176" fmla="*/ 1723 w 1723"/>
                  <a:gd name="T177" fmla="*/ 1678 h 167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723" h="1678">
                    <a:moveTo>
                      <a:pt x="589" y="147"/>
                    </a:moveTo>
                    <a:lnTo>
                      <a:pt x="589" y="147"/>
                    </a:lnTo>
                    <a:cubicBezTo>
                      <a:pt x="1104" y="0"/>
                      <a:pt x="1472" y="471"/>
                      <a:pt x="1679" y="897"/>
                    </a:cubicBezTo>
                    <a:cubicBezTo>
                      <a:pt x="1708" y="970"/>
                      <a:pt x="1722" y="1014"/>
                      <a:pt x="1722" y="1059"/>
                    </a:cubicBezTo>
                    <a:cubicBezTo>
                      <a:pt x="1708" y="1162"/>
                      <a:pt x="1575" y="1147"/>
                      <a:pt x="1546" y="1088"/>
                    </a:cubicBezTo>
                    <a:cubicBezTo>
                      <a:pt x="1413" y="691"/>
                      <a:pt x="1030" y="132"/>
                      <a:pt x="545" y="324"/>
                    </a:cubicBezTo>
                    <a:cubicBezTo>
                      <a:pt x="530" y="339"/>
                      <a:pt x="398" y="383"/>
                      <a:pt x="324" y="544"/>
                    </a:cubicBezTo>
                    <a:cubicBezTo>
                      <a:pt x="236" y="705"/>
                      <a:pt x="177" y="1014"/>
                      <a:pt x="383" y="1559"/>
                    </a:cubicBezTo>
                    <a:cubicBezTo>
                      <a:pt x="398" y="1588"/>
                      <a:pt x="383" y="1633"/>
                      <a:pt x="354" y="1647"/>
                    </a:cubicBezTo>
                    <a:cubicBezTo>
                      <a:pt x="339" y="1647"/>
                      <a:pt x="339" y="1647"/>
                      <a:pt x="339" y="1647"/>
                    </a:cubicBezTo>
                    <a:cubicBezTo>
                      <a:pt x="339" y="1662"/>
                      <a:pt x="339" y="1662"/>
                      <a:pt x="339" y="1662"/>
                    </a:cubicBezTo>
                    <a:cubicBezTo>
                      <a:pt x="339" y="1662"/>
                      <a:pt x="339" y="1662"/>
                      <a:pt x="324" y="1662"/>
                    </a:cubicBezTo>
                    <a:cubicBezTo>
                      <a:pt x="280" y="1677"/>
                      <a:pt x="236" y="1662"/>
                      <a:pt x="221" y="1618"/>
                    </a:cubicBezTo>
                    <a:cubicBezTo>
                      <a:pt x="30" y="1132"/>
                      <a:pt x="0" y="750"/>
                      <a:pt x="162" y="471"/>
                    </a:cubicBezTo>
                    <a:cubicBezTo>
                      <a:pt x="251" y="294"/>
                      <a:pt x="398" y="191"/>
                      <a:pt x="589" y="147"/>
                    </a:cubicBezTo>
                  </a:path>
                </a:pathLst>
              </a:custGeom>
              <a:solidFill>
                <a:srgbClr val="005B94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77" name="Freeform 18"/>
              <p:cNvSpPr>
                <a:spLocks noChangeArrowheads="1"/>
              </p:cNvSpPr>
              <p:nvPr/>
            </p:nvSpPr>
            <p:spPr bwMode="auto">
              <a:xfrm>
                <a:off x="8301811" y="10805858"/>
                <a:ext cx="171224" cy="120111"/>
              </a:xfrm>
              <a:custGeom>
                <a:avLst/>
                <a:gdLst>
                  <a:gd name="T0" fmla="*/ 8706 w 295"/>
                  <a:gd name="T1" fmla="*/ 76802 h 208"/>
                  <a:gd name="T2" fmla="*/ 8706 w 295"/>
                  <a:gd name="T3" fmla="*/ 76802 h 208"/>
                  <a:gd name="T4" fmla="*/ 42951 w 295"/>
                  <a:gd name="T5" fmla="*/ 25986 h 208"/>
                  <a:gd name="T6" fmla="*/ 127692 w 295"/>
                  <a:gd name="T7" fmla="*/ 0 h 208"/>
                  <a:gd name="T8" fmla="*/ 162518 w 295"/>
                  <a:gd name="T9" fmla="*/ 25986 h 208"/>
                  <a:gd name="T10" fmla="*/ 145105 w 295"/>
                  <a:gd name="T11" fmla="*/ 76802 h 208"/>
                  <a:gd name="T12" fmla="*/ 68490 w 295"/>
                  <a:gd name="T13" fmla="*/ 110294 h 208"/>
                  <a:gd name="T14" fmla="*/ 8706 w 295"/>
                  <a:gd name="T15" fmla="*/ 76802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5"/>
                  <a:gd name="T25" fmla="*/ 0 h 208"/>
                  <a:gd name="T26" fmla="*/ 295 w 295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5" h="208">
                    <a:moveTo>
                      <a:pt x="15" y="133"/>
                    </a:moveTo>
                    <a:lnTo>
                      <a:pt x="15" y="133"/>
                    </a:lnTo>
                    <a:cubicBezTo>
                      <a:pt x="0" y="103"/>
                      <a:pt x="29" y="45"/>
                      <a:pt x="74" y="45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265" y="0"/>
                      <a:pt x="265" y="30"/>
                      <a:pt x="280" y="45"/>
                    </a:cubicBezTo>
                    <a:cubicBezTo>
                      <a:pt x="294" y="89"/>
                      <a:pt x="294" y="103"/>
                      <a:pt x="250" y="133"/>
                    </a:cubicBezTo>
                    <a:cubicBezTo>
                      <a:pt x="118" y="191"/>
                      <a:pt x="118" y="191"/>
                      <a:pt x="118" y="191"/>
                    </a:cubicBezTo>
                    <a:cubicBezTo>
                      <a:pt x="74" y="207"/>
                      <a:pt x="29" y="177"/>
                      <a:pt x="15" y="133"/>
                    </a:cubicBezTo>
                  </a:path>
                </a:pathLst>
              </a:custGeom>
              <a:solidFill>
                <a:srgbClr val="005B94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78" name="Freeform 19"/>
              <p:cNvSpPr>
                <a:spLocks noChangeArrowheads="1"/>
              </p:cNvSpPr>
              <p:nvPr/>
            </p:nvSpPr>
            <p:spPr bwMode="auto">
              <a:xfrm>
                <a:off x="8830814" y="10583523"/>
                <a:ext cx="171222" cy="127778"/>
              </a:xfrm>
              <a:custGeom>
                <a:avLst/>
                <a:gdLst>
                  <a:gd name="T0" fmla="*/ 153290 w 296"/>
                  <a:gd name="T1" fmla="*/ 34113 h 221"/>
                  <a:gd name="T2" fmla="*/ 153290 w 296"/>
                  <a:gd name="T3" fmla="*/ 34113 h 221"/>
                  <a:gd name="T4" fmla="*/ 93709 w 296"/>
                  <a:gd name="T5" fmla="*/ 8095 h 221"/>
                  <a:gd name="T6" fmla="*/ 17354 w 296"/>
                  <a:gd name="T7" fmla="*/ 50880 h 221"/>
                  <a:gd name="T8" fmla="*/ 8677 w 296"/>
                  <a:gd name="T9" fmla="*/ 101760 h 221"/>
                  <a:gd name="T10" fmla="*/ 51482 w 296"/>
                  <a:gd name="T11" fmla="*/ 127200 h 221"/>
                  <a:gd name="T12" fmla="*/ 136515 w 296"/>
                  <a:gd name="T13" fmla="*/ 93087 h 221"/>
                  <a:gd name="T14" fmla="*/ 153290 w 296"/>
                  <a:gd name="T15" fmla="*/ 34113 h 2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6"/>
                  <a:gd name="T25" fmla="*/ 0 h 221"/>
                  <a:gd name="T26" fmla="*/ 296 w 296"/>
                  <a:gd name="T27" fmla="*/ 221 h 2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6" h="221">
                    <a:moveTo>
                      <a:pt x="265" y="59"/>
                    </a:moveTo>
                    <a:lnTo>
                      <a:pt x="265" y="59"/>
                    </a:lnTo>
                    <a:cubicBezTo>
                      <a:pt x="251" y="14"/>
                      <a:pt x="207" y="0"/>
                      <a:pt x="162" y="14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0" y="118"/>
                      <a:pt x="0" y="147"/>
                      <a:pt x="15" y="176"/>
                    </a:cubicBezTo>
                    <a:cubicBezTo>
                      <a:pt x="30" y="206"/>
                      <a:pt x="45" y="220"/>
                      <a:pt x="89" y="220"/>
                    </a:cubicBezTo>
                    <a:cubicBezTo>
                      <a:pt x="236" y="161"/>
                      <a:pt x="236" y="161"/>
                      <a:pt x="236" y="161"/>
                    </a:cubicBezTo>
                    <a:cubicBezTo>
                      <a:pt x="265" y="147"/>
                      <a:pt x="295" y="103"/>
                      <a:pt x="265" y="59"/>
                    </a:cubicBezTo>
                  </a:path>
                </a:pathLst>
              </a:custGeom>
              <a:solidFill>
                <a:srgbClr val="005B94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79" name="Freeform 20"/>
              <p:cNvSpPr>
                <a:spLocks noChangeArrowheads="1"/>
              </p:cNvSpPr>
              <p:nvPr/>
            </p:nvSpPr>
            <p:spPr bwMode="auto">
              <a:xfrm>
                <a:off x="9929706" y="9528076"/>
                <a:ext cx="357779" cy="401223"/>
              </a:xfrm>
              <a:custGeom>
                <a:avLst/>
                <a:gdLst>
                  <a:gd name="T0" fmla="*/ 323099 w 619"/>
                  <a:gd name="T1" fmla="*/ 153870 h 691"/>
                  <a:gd name="T2" fmla="*/ 323099 w 619"/>
                  <a:gd name="T3" fmla="*/ 153870 h 691"/>
                  <a:gd name="T4" fmla="*/ 238134 w 619"/>
                  <a:gd name="T5" fmla="*/ 375094 h 691"/>
                  <a:gd name="T6" fmla="*/ 34102 w 619"/>
                  <a:gd name="T7" fmla="*/ 247353 h 691"/>
                  <a:gd name="T8" fmla="*/ 119067 w 619"/>
                  <a:gd name="T9" fmla="*/ 25548 h 691"/>
                  <a:gd name="T10" fmla="*/ 323099 w 619"/>
                  <a:gd name="T11" fmla="*/ 153870 h 6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9"/>
                  <a:gd name="T19" fmla="*/ 0 h 691"/>
                  <a:gd name="T20" fmla="*/ 619 w 619"/>
                  <a:gd name="T21" fmla="*/ 691 h 6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9" h="691">
                    <a:moveTo>
                      <a:pt x="559" y="265"/>
                    </a:moveTo>
                    <a:lnTo>
                      <a:pt x="559" y="265"/>
                    </a:lnTo>
                    <a:cubicBezTo>
                      <a:pt x="618" y="426"/>
                      <a:pt x="545" y="588"/>
                      <a:pt x="412" y="646"/>
                    </a:cubicBezTo>
                    <a:cubicBezTo>
                      <a:pt x="280" y="690"/>
                      <a:pt x="118" y="588"/>
                      <a:pt x="59" y="426"/>
                    </a:cubicBezTo>
                    <a:cubicBezTo>
                      <a:pt x="0" y="265"/>
                      <a:pt x="74" y="103"/>
                      <a:pt x="206" y="44"/>
                    </a:cubicBezTo>
                    <a:cubicBezTo>
                      <a:pt x="353" y="0"/>
                      <a:pt x="500" y="88"/>
                      <a:pt x="559" y="265"/>
                    </a:cubicBezTo>
                  </a:path>
                </a:pathLst>
              </a:custGeom>
              <a:solidFill>
                <a:srgbClr val="005B94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0" name="Freeform 21"/>
              <p:cNvSpPr>
                <a:spLocks noChangeArrowheads="1"/>
              </p:cNvSpPr>
              <p:nvPr/>
            </p:nvSpPr>
            <p:spPr bwMode="auto">
              <a:xfrm>
                <a:off x="10024261" y="9579187"/>
                <a:ext cx="247891" cy="273445"/>
              </a:xfrm>
              <a:custGeom>
                <a:avLst/>
                <a:gdLst>
                  <a:gd name="T0" fmla="*/ 229936 w 428"/>
                  <a:gd name="T1" fmla="*/ 102760 h 471"/>
                  <a:gd name="T2" fmla="*/ 229936 w 428"/>
                  <a:gd name="T3" fmla="*/ 102760 h 471"/>
                  <a:gd name="T4" fmla="*/ 162172 w 428"/>
                  <a:gd name="T5" fmla="*/ 256028 h 471"/>
                  <a:gd name="T6" fmla="*/ 25484 w 428"/>
                  <a:gd name="T7" fmla="*/ 170105 h 471"/>
                  <a:gd name="T8" fmla="*/ 85140 w 428"/>
                  <a:gd name="T9" fmla="*/ 17417 h 471"/>
                  <a:gd name="T10" fmla="*/ 229936 w 428"/>
                  <a:gd name="T11" fmla="*/ 102760 h 4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8"/>
                  <a:gd name="T19" fmla="*/ 0 h 471"/>
                  <a:gd name="T20" fmla="*/ 428 w 428"/>
                  <a:gd name="T21" fmla="*/ 471 h 4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8" h="471">
                    <a:moveTo>
                      <a:pt x="397" y="177"/>
                    </a:moveTo>
                    <a:lnTo>
                      <a:pt x="397" y="177"/>
                    </a:lnTo>
                    <a:cubicBezTo>
                      <a:pt x="427" y="293"/>
                      <a:pt x="383" y="411"/>
                      <a:pt x="280" y="441"/>
                    </a:cubicBezTo>
                    <a:cubicBezTo>
                      <a:pt x="191" y="470"/>
                      <a:pt x="74" y="411"/>
                      <a:pt x="44" y="293"/>
                    </a:cubicBezTo>
                    <a:cubicBezTo>
                      <a:pt x="0" y="177"/>
                      <a:pt x="44" y="59"/>
                      <a:pt x="147" y="30"/>
                    </a:cubicBezTo>
                    <a:cubicBezTo>
                      <a:pt x="235" y="0"/>
                      <a:pt x="353" y="59"/>
                      <a:pt x="397" y="177"/>
                    </a:cubicBezTo>
                  </a:path>
                </a:pathLst>
              </a:custGeom>
              <a:solidFill>
                <a:srgbClr val="B4B5B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1" name="Freeform 22"/>
              <p:cNvSpPr>
                <a:spLocks noChangeArrowheads="1"/>
              </p:cNvSpPr>
              <p:nvPr/>
            </p:nvSpPr>
            <p:spPr bwMode="auto">
              <a:xfrm>
                <a:off x="10093262" y="9612409"/>
                <a:ext cx="161000" cy="186557"/>
              </a:xfrm>
              <a:custGeom>
                <a:avLst/>
                <a:gdLst>
                  <a:gd name="T0" fmla="*/ 152375 w 280"/>
                  <a:gd name="T1" fmla="*/ 67944 h 324"/>
                  <a:gd name="T2" fmla="*/ 152375 w 280"/>
                  <a:gd name="T3" fmla="*/ 67944 h 324"/>
                  <a:gd name="T4" fmla="*/ 109825 w 280"/>
                  <a:gd name="T5" fmla="*/ 168707 h 324"/>
                  <a:gd name="T6" fmla="*/ 8625 w 280"/>
                  <a:gd name="T7" fmla="*/ 118038 h 324"/>
                  <a:gd name="T8" fmla="*/ 50600 w 280"/>
                  <a:gd name="T9" fmla="*/ 8061 h 324"/>
                  <a:gd name="T10" fmla="*/ 152375 w 280"/>
                  <a:gd name="T11" fmla="*/ 67944 h 3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0"/>
                  <a:gd name="T19" fmla="*/ 0 h 324"/>
                  <a:gd name="T20" fmla="*/ 280 w 280"/>
                  <a:gd name="T21" fmla="*/ 324 h 3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0" h="324">
                    <a:moveTo>
                      <a:pt x="265" y="118"/>
                    </a:moveTo>
                    <a:lnTo>
                      <a:pt x="265" y="118"/>
                    </a:lnTo>
                    <a:cubicBezTo>
                      <a:pt x="279" y="190"/>
                      <a:pt x="250" y="279"/>
                      <a:pt x="191" y="293"/>
                    </a:cubicBezTo>
                    <a:cubicBezTo>
                      <a:pt x="117" y="323"/>
                      <a:pt x="44" y="279"/>
                      <a:pt x="15" y="205"/>
                    </a:cubicBezTo>
                    <a:cubicBezTo>
                      <a:pt x="0" y="118"/>
                      <a:pt x="29" y="44"/>
                      <a:pt x="88" y="14"/>
                    </a:cubicBezTo>
                    <a:cubicBezTo>
                      <a:pt x="162" y="0"/>
                      <a:pt x="235" y="44"/>
                      <a:pt x="265" y="118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2" name="Freeform 23"/>
              <p:cNvSpPr>
                <a:spLocks noChangeArrowheads="1"/>
              </p:cNvSpPr>
              <p:nvPr/>
            </p:nvSpPr>
            <p:spPr bwMode="auto">
              <a:xfrm>
                <a:off x="6449028" y="5791842"/>
                <a:ext cx="3488344" cy="3513899"/>
              </a:xfrm>
              <a:custGeom>
                <a:avLst/>
                <a:gdLst>
                  <a:gd name="T0" fmla="*/ 2234023 w 6021"/>
                  <a:gd name="T1" fmla="*/ 1151404 h 6064"/>
                  <a:gd name="T2" fmla="*/ 2234023 w 6021"/>
                  <a:gd name="T3" fmla="*/ 1151404 h 6064"/>
                  <a:gd name="T4" fmla="*/ 3265869 w 6021"/>
                  <a:gd name="T5" fmla="*/ 1099832 h 6064"/>
                  <a:gd name="T6" fmla="*/ 3129139 w 6021"/>
                  <a:gd name="T7" fmla="*/ 306539 h 6064"/>
                  <a:gd name="T8" fmla="*/ 1620478 w 6021"/>
                  <a:gd name="T9" fmla="*/ 562664 h 6064"/>
                  <a:gd name="T10" fmla="*/ 1253741 w 6021"/>
                  <a:gd name="T11" fmla="*/ 1423755 h 6064"/>
                  <a:gd name="T12" fmla="*/ 8690 w 6021"/>
                  <a:gd name="T13" fmla="*/ 2967460 h 6064"/>
                  <a:gd name="T14" fmla="*/ 281570 w 6021"/>
                  <a:gd name="T15" fmla="*/ 2890970 h 6064"/>
                  <a:gd name="T16" fmla="*/ 264189 w 6021"/>
                  <a:gd name="T17" fmla="*/ 3513320 h 6064"/>
                  <a:gd name="T18" fmla="*/ 895695 w 6021"/>
                  <a:gd name="T19" fmla="*/ 2737411 h 6064"/>
                  <a:gd name="T20" fmla="*/ 1466368 w 6021"/>
                  <a:gd name="T21" fmla="*/ 2600656 h 6064"/>
                  <a:gd name="T22" fmla="*/ 1714335 w 6021"/>
                  <a:gd name="T23" fmla="*/ 2583852 h 6064"/>
                  <a:gd name="T24" fmla="*/ 1910159 w 6021"/>
                  <a:gd name="T25" fmla="*/ 2464481 h 6064"/>
                  <a:gd name="T26" fmla="*/ 1935651 w 6021"/>
                  <a:gd name="T27" fmla="*/ 2097677 h 6064"/>
                  <a:gd name="T28" fmla="*/ 1765319 w 6021"/>
                  <a:gd name="T29" fmla="*/ 1824747 h 6064"/>
                  <a:gd name="T30" fmla="*/ 1833104 w 6021"/>
                  <a:gd name="T31" fmla="*/ 1688572 h 6064"/>
                  <a:gd name="T32" fmla="*/ 1944342 w 6021"/>
                  <a:gd name="T33" fmla="*/ 1747678 h 6064"/>
                  <a:gd name="T34" fmla="*/ 2234023 w 6021"/>
                  <a:gd name="T35" fmla="*/ 1151404 h 606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021"/>
                  <a:gd name="T55" fmla="*/ 0 h 6064"/>
                  <a:gd name="T56" fmla="*/ 6021 w 6021"/>
                  <a:gd name="T57" fmla="*/ 6064 h 606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021" h="6064">
                    <a:moveTo>
                      <a:pt x="3856" y="1987"/>
                    </a:moveTo>
                    <a:lnTo>
                      <a:pt x="3856" y="1987"/>
                    </a:lnTo>
                    <a:cubicBezTo>
                      <a:pt x="3856" y="1987"/>
                      <a:pt x="5034" y="2266"/>
                      <a:pt x="5637" y="1898"/>
                    </a:cubicBezTo>
                    <a:cubicBezTo>
                      <a:pt x="6020" y="1619"/>
                      <a:pt x="5976" y="927"/>
                      <a:pt x="5401" y="529"/>
                    </a:cubicBezTo>
                    <a:cubicBezTo>
                      <a:pt x="4651" y="0"/>
                      <a:pt x="3356" y="132"/>
                      <a:pt x="2797" y="971"/>
                    </a:cubicBezTo>
                    <a:cubicBezTo>
                      <a:pt x="2605" y="1266"/>
                      <a:pt x="2399" y="1928"/>
                      <a:pt x="2164" y="2457"/>
                    </a:cubicBezTo>
                    <a:cubicBezTo>
                      <a:pt x="1634" y="3664"/>
                      <a:pt x="118" y="3576"/>
                      <a:pt x="15" y="5121"/>
                    </a:cubicBezTo>
                    <a:cubicBezTo>
                      <a:pt x="0" y="5210"/>
                      <a:pt x="192" y="5062"/>
                      <a:pt x="486" y="4989"/>
                    </a:cubicBezTo>
                    <a:cubicBezTo>
                      <a:pt x="147" y="5430"/>
                      <a:pt x="383" y="5960"/>
                      <a:pt x="456" y="6063"/>
                    </a:cubicBezTo>
                    <a:cubicBezTo>
                      <a:pt x="648" y="5489"/>
                      <a:pt x="1060" y="4959"/>
                      <a:pt x="1546" y="4724"/>
                    </a:cubicBezTo>
                    <a:cubicBezTo>
                      <a:pt x="1796" y="4606"/>
                      <a:pt x="2105" y="4518"/>
                      <a:pt x="2531" y="4488"/>
                    </a:cubicBezTo>
                    <a:cubicBezTo>
                      <a:pt x="2679" y="4488"/>
                      <a:pt x="2826" y="4474"/>
                      <a:pt x="2959" y="4459"/>
                    </a:cubicBezTo>
                    <a:cubicBezTo>
                      <a:pt x="3106" y="4327"/>
                      <a:pt x="3253" y="4268"/>
                      <a:pt x="3297" y="4253"/>
                    </a:cubicBezTo>
                    <a:cubicBezTo>
                      <a:pt x="3312" y="4003"/>
                      <a:pt x="3341" y="3767"/>
                      <a:pt x="3341" y="3620"/>
                    </a:cubicBezTo>
                    <a:cubicBezTo>
                      <a:pt x="3341" y="3620"/>
                      <a:pt x="3032" y="3399"/>
                      <a:pt x="3047" y="3149"/>
                    </a:cubicBezTo>
                    <a:cubicBezTo>
                      <a:pt x="3062" y="2899"/>
                      <a:pt x="3135" y="2899"/>
                      <a:pt x="3164" y="2914"/>
                    </a:cubicBezTo>
                    <a:cubicBezTo>
                      <a:pt x="3194" y="2914"/>
                      <a:pt x="3356" y="3016"/>
                      <a:pt x="3356" y="3016"/>
                    </a:cubicBezTo>
                    <a:cubicBezTo>
                      <a:pt x="3414" y="2678"/>
                      <a:pt x="3414" y="2031"/>
                      <a:pt x="3856" y="1987"/>
                    </a:cubicBezTo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3" name="Freeform 24">
                <a:extLst>
                  <a:ext uri="{FF2B5EF4-FFF2-40B4-BE49-F238E27FC236}"/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27471" y="10000019"/>
                <a:ext cx="2222553" cy="2041258"/>
              </a:xfrm>
              <a:custGeom>
                <a:avLst/>
                <a:gdLst>
                  <a:gd name="T0" fmla="*/ 3841 w 3842"/>
                  <a:gd name="T1" fmla="*/ 0 h 3518"/>
                  <a:gd name="T2" fmla="*/ 1045 w 3842"/>
                  <a:gd name="T3" fmla="*/ 0 h 3518"/>
                  <a:gd name="T4" fmla="*/ 0 w 3842"/>
                  <a:gd name="T5" fmla="*/ 3517 h 3518"/>
                  <a:gd name="T6" fmla="*/ 2781 w 3842"/>
                  <a:gd name="T7" fmla="*/ 3517 h 3518"/>
                  <a:gd name="T8" fmla="*/ 3841 w 3842"/>
                  <a:gd name="T9" fmla="*/ 0 h 3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2" h="3518">
                    <a:moveTo>
                      <a:pt x="3841" y="0"/>
                    </a:moveTo>
                    <a:lnTo>
                      <a:pt x="1045" y="0"/>
                    </a:lnTo>
                    <a:lnTo>
                      <a:pt x="0" y="3517"/>
                    </a:lnTo>
                    <a:lnTo>
                      <a:pt x="2781" y="3517"/>
                    </a:lnTo>
                    <a:lnTo>
                      <a:pt x="3841" y="0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2584" name="Freeform 25"/>
              <p:cNvSpPr>
                <a:spLocks noChangeArrowheads="1"/>
              </p:cNvSpPr>
              <p:nvPr/>
            </p:nvSpPr>
            <p:spPr bwMode="auto">
              <a:xfrm>
                <a:off x="9017369" y="10729191"/>
                <a:ext cx="1247115" cy="922558"/>
              </a:xfrm>
              <a:custGeom>
                <a:avLst/>
                <a:gdLst>
                  <a:gd name="T0" fmla="*/ 171116 w 2150"/>
                  <a:gd name="T1" fmla="*/ 324346 h 1590"/>
                  <a:gd name="T2" fmla="*/ 171116 w 2150"/>
                  <a:gd name="T3" fmla="*/ 324346 h 1590"/>
                  <a:gd name="T4" fmla="*/ 401397 w 2150"/>
                  <a:gd name="T5" fmla="*/ 281409 h 1590"/>
                  <a:gd name="T6" fmla="*/ 657201 w 2150"/>
                  <a:gd name="T7" fmla="*/ 110823 h 1590"/>
                  <a:gd name="T8" fmla="*/ 802794 w 2150"/>
                  <a:gd name="T9" fmla="*/ 16827 h 1590"/>
                  <a:gd name="T10" fmla="*/ 743048 w 2150"/>
                  <a:gd name="T11" fmla="*/ 239053 h 1590"/>
                  <a:gd name="T12" fmla="*/ 1246535 w 2150"/>
                  <a:gd name="T13" fmla="*/ 230349 h 1590"/>
                  <a:gd name="T14" fmla="*/ 85268 w 2150"/>
                  <a:gd name="T15" fmla="*/ 742688 h 1590"/>
                  <a:gd name="T16" fmla="*/ 8701 w 2150"/>
                  <a:gd name="T17" fmla="*/ 699752 h 1590"/>
                  <a:gd name="T18" fmla="*/ 171116 w 2150"/>
                  <a:gd name="T19" fmla="*/ 324346 h 15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50"/>
                  <a:gd name="T31" fmla="*/ 0 h 1590"/>
                  <a:gd name="T32" fmla="*/ 2150 w 2150"/>
                  <a:gd name="T33" fmla="*/ 1590 h 159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50" h="1590">
                    <a:moveTo>
                      <a:pt x="295" y="559"/>
                    </a:moveTo>
                    <a:lnTo>
                      <a:pt x="295" y="559"/>
                    </a:lnTo>
                    <a:cubicBezTo>
                      <a:pt x="692" y="485"/>
                      <a:pt x="692" y="485"/>
                      <a:pt x="692" y="485"/>
                    </a:cubicBezTo>
                    <a:cubicBezTo>
                      <a:pt x="1133" y="191"/>
                      <a:pt x="1133" y="191"/>
                      <a:pt x="1133" y="191"/>
                    </a:cubicBezTo>
                    <a:cubicBezTo>
                      <a:pt x="1133" y="191"/>
                      <a:pt x="1310" y="0"/>
                      <a:pt x="1384" y="29"/>
                    </a:cubicBezTo>
                    <a:cubicBezTo>
                      <a:pt x="1384" y="29"/>
                      <a:pt x="1266" y="397"/>
                      <a:pt x="1281" y="412"/>
                    </a:cubicBezTo>
                    <a:cubicBezTo>
                      <a:pt x="1399" y="500"/>
                      <a:pt x="2149" y="382"/>
                      <a:pt x="2149" y="397"/>
                    </a:cubicBezTo>
                    <a:cubicBezTo>
                      <a:pt x="1781" y="1589"/>
                      <a:pt x="1001" y="1015"/>
                      <a:pt x="147" y="1280"/>
                    </a:cubicBezTo>
                    <a:cubicBezTo>
                      <a:pt x="30" y="1324"/>
                      <a:pt x="0" y="1310"/>
                      <a:pt x="15" y="1206"/>
                    </a:cubicBezTo>
                    <a:cubicBezTo>
                      <a:pt x="15" y="1030"/>
                      <a:pt x="118" y="751"/>
                      <a:pt x="295" y="559"/>
                    </a:cubicBezTo>
                  </a:path>
                </a:pathLst>
              </a:custGeom>
              <a:solidFill>
                <a:srgbClr val="F4B1B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5" name="Freeform 26">
                <a:extLst>
                  <a:ext uri="{FF2B5EF4-FFF2-40B4-BE49-F238E27FC236}"/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52219" y="9894343"/>
                <a:ext cx="680234" cy="205792"/>
              </a:xfrm>
              <a:custGeom>
                <a:avLst/>
                <a:gdLst>
                  <a:gd name="T0" fmla="*/ 1177 w 1178"/>
                  <a:gd name="T1" fmla="*/ 89 h 355"/>
                  <a:gd name="T2" fmla="*/ 1177 w 1178"/>
                  <a:gd name="T3" fmla="*/ 89 h 355"/>
                  <a:gd name="T4" fmla="*/ 868 w 1178"/>
                  <a:gd name="T5" fmla="*/ 89 h 355"/>
                  <a:gd name="T6" fmla="*/ 868 w 1178"/>
                  <a:gd name="T7" fmla="*/ 89 h 355"/>
                  <a:gd name="T8" fmla="*/ 662 w 1178"/>
                  <a:gd name="T9" fmla="*/ 0 h 355"/>
                  <a:gd name="T10" fmla="*/ 441 w 1178"/>
                  <a:gd name="T11" fmla="*/ 89 h 355"/>
                  <a:gd name="T12" fmla="*/ 441 w 1178"/>
                  <a:gd name="T13" fmla="*/ 89 h 355"/>
                  <a:gd name="T14" fmla="*/ 88 w 1178"/>
                  <a:gd name="T15" fmla="*/ 89 h 355"/>
                  <a:gd name="T16" fmla="*/ 0 w 1178"/>
                  <a:gd name="T17" fmla="*/ 354 h 355"/>
                  <a:gd name="T18" fmla="*/ 1074 w 1178"/>
                  <a:gd name="T19" fmla="*/ 354 h 355"/>
                  <a:gd name="T20" fmla="*/ 1177 w 1178"/>
                  <a:gd name="T21" fmla="*/ 89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78" h="355">
                    <a:moveTo>
                      <a:pt x="1177" y="89"/>
                    </a:moveTo>
                    <a:lnTo>
                      <a:pt x="1177" y="89"/>
                    </a:lnTo>
                    <a:cubicBezTo>
                      <a:pt x="868" y="89"/>
                      <a:pt x="868" y="89"/>
                      <a:pt x="868" y="89"/>
                    </a:cubicBezTo>
                    <a:lnTo>
                      <a:pt x="868" y="89"/>
                    </a:lnTo>
                    <a:cubicBezTo>
                      <a:pt x="868" y="45"/>
                      <a:pt x="779" y="0"/>
                      <a:pt x="662" y="0"/>
                    </a:cubicBezTo>
                    <a:cubicBezTo>
                      <a:pt x="544" y="0"/>
                      <a:pt x="441" y="45"/>
                      <a:pt x="441" y="89"/>
                    </a:cubicBezTo>
                    <a:lnTo>
                      <a:pt x="441" y="89"/>
                    </a:lnTo>
                    <a:cubicBezTo>
                      <a:pt x="88" y="89"/>
                      <a:pt x="88" y="89"/>
                      <a:pt x="88" y="89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1074" y="354"/>
                      <a:pt x="1074" y="354"/>
                      <a:pt x="1074" y="354"/>
                    </a:cubicBezTo>
                    <a:lnTo>
                      <a:pt x="1177" y="89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22547" name="Group 136"/>
            <p:cNvGrpSpPr>
              <a:grpSpLocks/>
            </p:cNvGrpSpPr>
            <p:nvPr/>
          </p:nvGrpSpPr>
          <p:grpSpPr bwMode="auto">
            <a:xfrm>
              <a:off x="8051774" y="4048839"/>
              <a:ext cx="5415375" cy="8135941"/>
              <a:chOff x="12710160" y="5679397"/>
              <a:chExt cx="5371796" cy="8070470"/>
            </a:xfrm>
          </p:grpSpPr>
          <p:sp>
            <p:nvSpPr>
              <p:cNvPr id="22548" name="Freeform 27"/>
              <p:cNvSpPr>
                <a:spLocks noChangeArrowheads="1"/>
              </p:cNvSpPr>
              <p:nvPr/>
            </p:nvSpPr>
            <p:spPr bwMode="auto">
              <a:xfrm>
                <a:off x="12710160" y="8280961"/>
                <a:ext cx="1919228" cy="5338572"/>
              </a:xfrm>
              <a:custGeom>
                <a:avLst/>
                <a:gdLst>
                  <a:gd name="T0" fmla="*/ 1807968 w 3312"/>
                  <a:gd name="T1" fmla="*/ 1185576 h 9213"/>
                  <a:gd name="T2" fmla="*/ 1807968 w 3312"/>
                  <a:gd name="T3" fmla="*/ 1185576 h 9213"/>
                  <a:gd name="T4" fmla="*/ 708121 w 3312"/>
                  <a:gd name="T5" fmla="*/ 4817637 h 9213"/>
                  <a:gd name="T6" fmla="*/ 469376 w 3312"/>
                  <a:gd name="T7" fmla="*/ 4510522 h 9213"/>
                  <a:gd name="T8" fmla="*/ 256129 w 3312"/>
                  <a:gd name="T9" fmla="*/ 2225129 h 9213"/>
                  <a:gd name="T10" fmla="*/ 1304983 w 3312"/>
                  <a:gd name="T11" fmla="*/ 51572 h 9213"/>
                  <a:gd name="T12" fmla="*/ 1807968 w 3312"/>
                  <a:gd name="T13" fmla="*/ 1185576 h 92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12"/>
                  <a:gd name="T22" fmla="*/ 0 h 9213"/>
                  <a:gd name="T23" fmla="*/ 3312 w 3312"/>
                  <a:gd name="T24" fmla="*/ 9213 h 92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12" h="9213">
                    <a:moveTo>
                      <a:pt x="3120" y="2046"/>
                    </a:moveTo>
                    <a:lnTo>
                      <a:pt x="3120" y="2046"/>
                    </a:lnTo>
                    <a:cubicBezTo>
                      <a:pt x="3091" y="2105"/>
                      <a:pt x="2178" y="9212"/>
                      <a:pt x="1222" y="8314"/>
                    </a:cubicBezTo>
                    <a:cubicBezTo>
                      <a:pt x="957" y="8079"/>
                      <a:pt x="795" y="8035"/>
                      <a:pt x="810" y="7784"/>
                    </a:cubicBezTo>
                    <a:cubicBezTo>
                      <a:pt x="810" y="7711"/>
                      <a:pt x="0" y="5312"/>
                      <a:pt x="442" y="3840"/>
                    </a:cubicBezTo>
                    <a:cubicBezTo>
                      <a:pt x="957" y="2119"/>
                      <a:pt x="1236" y="677"/>
                      <a:pt x="2252" y="89"/>
                    </a:cubicBezTo>
                    <a:cubicBezTo>
                      <a:pt x="2414" y="0"/>
                      <a:pt x="3311" y="1619"/>
                      <a:pt x="3120" y="2046"/>
                    </a:cubicBezTo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9" name="Freeform 28">
                <a:extLst>
                  <a:ext uri="{FF2B5EF4-FFF2-40B4-BE49-F238E27FC236}"/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68473" y="12615218"/>
                <a:ext cx="3125044" cy="1134649"/>
              </a:xfrm>
              <a:custGeom>
                <a:avLst/>
                <a:gdLst>
                  <a:gd name="T0" fmla="*/ 0 w 5388"/>
                  <a:gd name="T1" fmla="*/ 0 h 1959"/>
                  <a:gd name="T2" fmla="*/ 5387 w 5388"/>
                  <a:gd name="T3" fmla="*/ 0 h 1959"/>
                  <a:gd name="T4" fmla="*/ 5387 w 5388"/>
                  <a:gd name="T5" fmla="*/ 1958 h 1959"/>
                  <a:gd name="T6" fmla="*/ 0 w 5388"/>
                  <a:gd name="T7" fmla="*/ 1958 h 1959"/>
                  <a:gd name="T8" fmla="*/ 0 w 5388"/>
                  <a:gd name="T9" fmla="*/ 0 h 1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88" h="1959">
                    <a:moveTo>
                      <a:pt x="0" y="0"/>
                    </a:moveTo>
                    <a:lnTo>
                      <a:pt x="5387" y="0"/>
                    </a:lnTo>
                    <a:lnTo>
                      <a:pt x="5387" y="1958"/>
                    </a:lnTo>
                    <a:lnTo>
                      <a:pt x="0" y="1958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2550" name="Freeform 29"/>
              <p:cNvSpPr>
                <a:spLocks noChangeArrowheads="1"/>
              </p:cNvSpPr>
              <p:nvPr/>
            </p:nvSpPr>
            <p:spPr bwMode="auto">
              <a:xfrm>
                <a:off x="13290272" y="7966626"/>
                <a:ext cx="3856347" cy="5192905"/>
              </a:xfrm>
              <a:custGeom>
                <a:avLst/>
                <a:gdLst>
                  <a:gd name="T0" fmla="*/ 2636205 w 6653"/>
                  <a:gd name="T1" fmla="*/ 85177 h 8962"/>
                  <a:gd name="T2" fmla="*/ 2636205 w 6653"/>
                  <a:gd name="T3" fmla="*/ 85177 h 8962"/>
                  <a:gd name="T4" fmla="*/ 3540443 w 6653"/>
                  <a:gd name="T5" fmla="*/ 417773 h 8962"/>
                  <a:gd name="T6" fmla="*/ 3429732 w 6653"/>
                  <a:gd name="T7" fmla="*/ 4774552 h 8962"/>
                  <a:gd name="T8" fmla="*/ 2021785 w 6653"/>
                  <a:gd name="T9" fmla="*/ 4936794 h 8962"/>
                  <a:gd name="T10" fmla="*/ 2004976 w 6653"/>
                  <a:gd name="T11" fmla="*/ 4646496 h 8962"/>
                  <a:gd name="T12" fmla="*/ 750634 w 6653"/>
                  <a:gd name="T13" fmla="*/ 4663879 h 8962"/>
                  <a:gd name="T14" fmla="*/ 759329 w 6653"/>
                  <a:gd name="T15" fmla="*/ 4970981 h 8962"/>
                  <a:gd name="T16" fmla="*/ 76513 w 6653"/>
                  <a:gd name="T17" fmla="*/ 4962290 h 8962"/>
                  <a:gd name="T18" fmla="*/ 332714 w 6653"/>
                  <a:gd name="T19" fmla="*/ 750370 h 8962"/>
                  <a:gd name="T20" fmla="*/ 904239 w 6653"/>
                  <a:gd name="T21" fmla="*/ 246840 h 8962"/>
                  <a:gd name="T22" fmla="*/ 2636205 w 6653"/>
                  <a:gd name="T23" fmla="*/ 85177 h 896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653"/>
                  <a:gd name="T37" fmla="*/ 0 h 8962"/>
                  <a:gd name="T38" fmla="*/ 6653 w 6653"/>
                  <a:gd name="T39" fmla="*/ 8962 h 896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653" h="8962">
                    <a:moveTo>
                      <a:pt x="4548" y="147"/>
                    </a:moveTo>
                    <a:lnTo>
                      <a:pt x="4548" y="147"/>
                    </a:lnTo>
                    <a:cubicBezTo>
                      <a:pt x="5181" y="147"/>
                      <a:pt x="5725" y="338"/>
                      <a:pt x="6108" y="721"/>
                    </a:cubicBezTo>
                    <a:cubicBezTo>
                      <a:pt x="6652" y="1265"/>
                      <a:pt x="5960" y="5223"/>
                      <a:pt x="5917" y="8240"/>
                    </a:cubicBezTo>
                    <a:cubicBezTo>
                      <a:pt x="5092" y="8240"/>
                      <a:pt x="4062" y="8961"/>
                      <a:pt x="3488" y="8520"/>
                    </a:cubicBezTo>
                    <a:cubicBezTo>
                      <a:pt x="3459" y="8019"/>
                      <a:pt x="3459" y="8019"/>
                      <a:pt x="3459" y="8019"/>
                    </a:cubicBezTo>
                    <a:cubicBezTo>
                      <a:pt x="3429" y="7475"/>
                      <a:pt x="1987" y="8034"/>
                      <a:pt x="1295" y="8049"/>
                    </a:cubicBezTo>
                    <a:cubicBezTo>
                      <a:pt x="1310" y="8167"/>
                      <a:pt x="1310" y="8579"/>
                      <a:pt x="1310" y="8579"/>
                    </a:cubicBezTo>
                    <a:cubicBezTo>
                      <a:pt x="751" y="8740"/>
                      <a:pt x="353" y="8696"/>
                      <a:pt x="132" y="8564"/>
                    </a:cubicBezTo>
                    <a:cubicBezTo>
                      <a:pt x="88" y="7225"/>
                      <a:pt x="0" y="4031"/>
                      <a:pt x="574" y="1295"/>
                    </a:cubicBezTo>
                    <a:cubicBezTo>
                      <a:pt x="751" y="1015"/>
                      <a:pt x="1148" y="662"/>
                      <a:pt x="1560" y="426"/>
                    </a:cubicBezTo>
                    <a:cubicBezTo>
                      <a:pt x="2281" y="0"/>
                      <a:pt x="3680" y="162"/>
                      <a:pt x="4548" y="147"/>
                    </a:cubicBezTo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51" name="Freeform 30"/>
              <p:cNvSpPr>
                <a:spLocks noChangeArrowheads="1"/>
              </p:cNvSpPr>
              <p:nvPr/>
            </p:nvSpPr>
            <p:spPr bwMode="auto">
              <a:xfrm>
                <a:off x="14016053" y="8017737"/>
                <a:ext cx="2006119" cy="4597460"/>
              </a:xfrm>
              <a:custGeom>
                <a:avLst/>
                <a:gdLst>
                  <a:gd name="T0" fmla="*/ 801868 w 3460"/>
                  <a:gd name="T1" fmla="*/ 34197 h 7932"/>
                  <a:gd name="T2" fmla="*/ 801868 w 3460"/>
                  <a:gd name="T3" fmla="*/ 34197 h 7932"/>
                  <a:gd name="T4" fmla="*/ 8697 w 3460"/>
                  <a:gd name="T5" fmla="*/ 4511678 h 7932"/>
                  <a:gd name="T6" fmla="*/ 8697 w 3460"/>
                  <a:gd name="T7" fmla="*/ 4596880 h 7932"/>
                  <a:gd name="T8" fmla="*/ 1262812 w 3460"/>
                  <a:gd name="T9" fmla="*/ 4596880 h 7932"/>
                  <a:gd name="T10" fmla="*/ 1262812 w 3460"/>
                  <a:gd name="T11" fmla="*/ 4426475 h 7932"/>
                  <a:gd name="T12" fmla="*/ 2005539 w 3460"/>
                  <a:gd name="T13" fmla="*/ 42891 h 7932"/>
                  <a:gd name="T14" fmla="*/ 801868 w 3460"/>
                  <a:gd name="T15" fmla="*/ 34197 h 79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60"/>
                  <a:gd name="T25" fmla="*/ 0 h 7932"/>
                  <a:gd name="T26" fmla="*/ 3460 w 3460"/>
                  <a:gd name="T27" fmla="*/ 7932 h 79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60" h="7932">
                    <a:moveTo>
                      <a:pt x="1383" y="59"/>
                    </a:moveTo>
                    <a:lnTo>
                      <a:pt x="1383" y="59"/>
                    </a:lnTo>
                    <a:cubicBezTo>
                      <a:pt x="618" y="486"/>
                      <a:pt x="0" y="3325"/>
                      <a:pt x="15" y="7784"/>
                    </a:cubicBezTo>
                    <a:cubicBezTo>
                      <a:pt x="15" y="7828"/>
                      <a:pt x="15" y="7887"/>
                      <a:pt x="15" y="7931"/>
                    </a:cubicBezTo>
                    <a:cubicBezTo>
                      <a:pt x="2178" y="7931"/>
                      <a:pt x="2178" y="7931"/>
                      <a:pt x="2178" y="7931"/>
                    </a:cubicBezTo>
                    <a:cubicBezTo>
                      <a:pt x="2178" y="7828"/>
                      <a:pt x="2178" y="7740"/>
                      <a:pt x="2178" y="7637"/>
                    </a:cubicBezTo>
                    <a:cubicBezTo>
                      <a:pt x="2281" y="3089"/>
                      <a:pt x="3164" y="868"/>
                      <a:pt x="3459" y="74"/>
                    </a:cubicBezTo>
                    <a:cubicBezTo>
                      <a:pt x="2811" y="29"/>
                      <a:pt x="2178" y="0"/>
                      <a:pt x="1383" y="59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52" name="Freeform 31"/>
              <p:cNvSpPr>
                <a:spLocks noChangeArrowheads="1"/>
              </p:cNvSpPr>
              <p:nvPr/>
            </p:nvSpPr>
            <p:spPr bwMode="auto">
              <a:xfrm>
                <a:off x="14297165" y="6474176"/>
                <a:ext cx="1630450" cy="2243785"/>
              </a:xfrm>
              <a:custGeom>
                <a:avLst/>
                <a:gdLst>
                  <a:gd name="T0" fmla="*/ 51024 w 2812"/>
                  <a:gd name="T1" fmla="*/ 904004 h 3872"/>
                  <a:gd name="T2" fmla="*/ 51024 w 2812"/>
                  <a:gd name="T3" fmla="*/ 904004 h 3872"/>
                  <a:gd name="T4" fmla="*/ 656935 w 2812"/>
                  <a:gd name="T5" fmla="*/ 1458576 h 3872"/>
                  <a:gd name="T6" fmla="*/ 648237 w 2812"/>
                  <a:gd name="T7" fmla="*/ 1577951 h 3872"/>
                  <a:gd name="T8" fmla="*/ 588516 w 2812"/>
                  <a:gd name="T9" fmla="*/ 1620254 h 3872"/>
                  <a:gd name="T10" fmla="*/ 767680 w 2812"/>
                  <a:gd name="T11" fmla="*/ 2243206 h 3872"/>
                  <a:gd name="T12" fmla="*/ 1416497 w 2812"/>
                  <a:gd name="T13" fmla="*/ 1628946 h 3872"/>
                  <a:gd name="T14" fmla="*/ 1399682 w 2812"/>
                  <a:gd name="T15" fmla="*/ 1611562 h 3872"/>
                  <a:gd name="T16" fmla="*/ 1399682 w 2812"/>
                  <a:gd name="T17" fmla="*/ 1040764 h 3872"/>
                  <a:gd name="T18" fmla="*/ 1458824 w 2812"/>
                  <a:gd name="T19" fmla="*/ 1014687 h 3872"/>
                  <a:gd name="T20" fmla="*/ 1527242 w 2812"/>
                  <a:gd name="T21" fmla="*/ 810127 h 3872"/>
                  <a:gd name="T22" fmla="*/ 1382288 w 2812"/>
                  <a:gd name="T23" fmla="*/ 775937 h 3872"/>
                  <a:gd name="T24" fmla="*/ 1382288 w 2812"/>
                  <a:gd name="T25" fmla="*/ 775937 h 3872"/>
                  <a:gd name="T26" fmla="*/ 1348078 w 2812"/>
                  <a:gd name="T27" fmla="*/ 162257 h 3872"/>
                  <a:gd name="T28" fmla="*/ 503283 w 2812"/>
                  <a:gd name="T29" fmla="*/ 25498 h 3872"/>
                  <a:gd name="T30" fmla="*/ 127560 w 2812"/>
                  <a:gd name="T31" fmla="*/ 0 h 3872"/>
                  <a:gd name="T32" fmla="*/ 51024 w 2812"/>
                  <a:gd name="T33" fmla="*/ 904004 h 38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12"/>
                  <a:gd name="T52" fmla="*/ 0 h 3872"/>
                  <a:gd name="T53" fmla="*/ 2812 w 2812"/>
                  <a:gd name="T54" fmla="*/ 3872 h 38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12" h="3872">
                    <a:moveTo>
                      <a:pt x="88" y="1560"/>
                    </a:moveTo>
                    <a:lnTo>
                      <a:pt x="88" y="1560"/>
                    </a:lnTo>
                    <a:cubicBezTo>
                      <a:pt x="0" y="2134"/>
                      <a:pt x="677" y="2561"/>
                      <a:pt x="1133" y="2517"/>
                    </a:cubicBezTo>
                    <a:cubicBezTo>
                      <a:pt x="1118" y="2723"/>
                      <a:pt x="1118" y="2723"/>
                      <a:pt x="1118" y="2723"/>
                    </a:cubicBezTo>
                    <a:cubicBezTo>
                      <a:pt x="1015" y="2796"/>
                      <a:pt x="1015" y="2796"/>
                      <a:pt x="1015" y="2796"/>
                    </a:cubicBezTo>
                    <a:cubicBezTo>
                      <a:pt x="735" y="3326"/>
                      <a:pt x="1044" y="3723"/>
                      <a:pt x="1324" y="3871"/>
                    </a:cubicBezTo>
                    <a:cubicBezTo>
                      <a:pt x="1766" y="3709"/>
                      <a:pt x="2428" y="3370"/>
                      <a:pt x="2443" y="2811"/>
                    </a:cubicBezTo>
                    <a:cubicBezTo>
                      <a:pt x="2414" y="2781"/>
                      <a:pt x="2414" y="2781"/>
                      <a:pt x="2414" y="2781"/>
                    </a:cubicBezTo>
                    <a:cubicBezTo>
                      <a:pt x="2414" y="1796"/>
                      <a:pt x="2414" y="1796"/>
                      <a:pt x="2414" y="1796"/>
                    </a:cubicBezTo>
                    <a:cubicBezTo>
                      <a:pt x="2443" y="1781"/>
                      <a:pt x="2487" y="1766"/>
                      <a:pt x="2516" y="1751"/>
                    </a:cubicBezTo>
                    <a:cubicBezTo>
                      <a:pt x="2619" y="1693"/>
                      <a:pt x="2649" y="1545"/>
                      <a:pt x="2634" y="1398"/>
                    </a:cubicBezTo>
                    <a:cubicBezTo>
                      <a:pt x="2605" y="1251"/>
                      <a:pt x="2384" y="1339"/>
                      <a:pt x="2384" y="1339"/>
                    </a:cubicBezTo>
                    <a:cubicBezTo>
                      <a:pt x="2575" y="898"/>
                      <a:pt x="2811" y="530"/>
                      <a:pt x="2325" y="280"/>
                    </a:cubicBezTo>
                    <a:cubicBezTo>
                      <a:pt x="1839" y="30"/>
                      <a:pt x="868" y="44"/>
                      <a:pt x="868" y="44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368" y="235"/>
                      <a:pt x="147" y="1192"/>
                      <a:pt x="88" y="1560"/>
                    </a:cubicBezTo>
                  </a:path>
                </a:pathLst>
              </a:custGeom>
              <a:solidFill>
                <a:srgbClr val="F4B1B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53" name="Freeform 32"/>
              <p:cNvSpPr>
                <a:spLocks noChangeArrowheads="1"/>
              </p:cNvSpPr>
              <p:nvPr/>
            </p:nvSpPr>
            <p:spPr bwMode="auto">
              <a:xfrm>
                <a:off x="14892612" y="7762181"/>
                <a:ext cx="562224" cy="426780"/>
              </a:xfrm>
              <a:custGeom>
                <a:avLst/>
                <a:gdLst>
                  <a:gd name="T0" fmla="*/ 0 w 972"/>
                  <a:gd name="T1" fmla="*/ 178935 h 737"/>
                  <a:gd name="T2" fmla="*/ 0 w 972"/>
                  <a:gd name="T3" fmla="*/ 178935 h 737"/>
                  <a:gd name="T4" fmla="*/ 59577 w 972"/>
                  <a:gd name="T5" fmla="*/ 170828 h 737"/>
                  <a:gd name="T6" fmla="*/ 59577 w 972"/>
                  <a:gd name="T7" fmla="*/ 170828 h 737"/>
                  <a:gd name="T8" fmla="*/ 561646 w 972"/>
                  <a:gd name="T9" fmla="*/ 0 h 737"/>
                  <a:gd name="T10" fmla="*/ 280534 w 972"/>
                  <a:gd name="T11" fmla="*/ 366556 h 737"/>
                  <a:gd name="T12" fmla="*/ 59577 w 972"/>
                  <a:gd name="T13" fmla="*/ 426201 h 737"/>
                  <a:gd name="T14" fmla="*/ 59577 w 972"/>
                  <a:gd name="T15" fmla="*/ 170828 h 737"/>
                  <a:gd name="T16" fmla="*/ 0 w 972"/>
                  <a:gd name="T17" fmla="*/ 170828 h 737"/>
                  <a:gd name="T18" fmla="*/ 0 w 972"/>
                  <a:gd name="T19" fmla="*/ 178935 h 7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72"/>
                  <a:gd name="T31" fmla="*/ 0 h 737"/>
                  <a:gd name="T32" fmla="*/ 972 w 972"/>
                  <a:gd name="T33" fmla="*/ 737 h 7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72" h="737">
                    <a:moveTo>
                      <a:pt x="0" y="309"/>
                    </a:moveTo>
                    <a:lnTo>
                      <a:pt x="0" y="309"/>
                    </a:lnTo>
                    <a:cubicBezTo>
                      <a:pt x="29" y="309"/>
                      <a:pt x="73" y="295"/>
                      <a:pt x="103" y="295"/>
                    </a:cubicBezTo>
                    <a:cubicBezTo>
                      <a:pt x="397" y="295"/>
                      <a:pt x="706" y="104"/>
                      <a:pt x="971" y="0"/>
                    </a:cubicBezTo>
                    <a:cubicBezTo>
                      <a:pt x="971" y="0"/>
                      <a:pt x="839" y="486"/>
                      <a:pt x="485" y="633"/>
                    </a:cubicBezTo>
                    <a:cubicBezTo>
                      <a:pt x="338" y="707"/>
                      <a:pt x="206" y="736"/>
                      <a:pt x="103" y="736"/>
                    </a:cubicBezTo>
                    <a:cubicBezTo>
                      <a:pt x="103" y="295"/>
                      <a:pt x="103" y="295"/>
                      <a:pt x="103" y="295"/>
                    </a:cubicBezTo>
                    <a:cubicBezTo>
                      <a:pt x="0" y="295"/>
                      <a:pt x="0" y="295"/>
                      <a:pt x="0" y="295"/>
                    </a:cubicBezTo>
                    <a:lnTo>
                      <a:pt x="0" y="309"/>
                    </a:lnTo>
                  </a:path>
                </a:pathLst>
              </a:custGeom>
              <a:solidFill>
                <a:srgbClr val="E9838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54" name="Freeform 33"/>
              <p:cNvSpPr>
                <a:spLocks noChangeArrowheads="1"/>
              </p:cNvSpPr>
              <p:nvPr/>
            </p:nvSpPr>
            <p:spPr bwMode="auto">
              <a:xfrm>
                <a:off x="13964941" y="5679397"/>
                <a:ext cx="2568343" cy="1834895"/>
              </a:xfrm>
              <a:custGeom>
                <a:avLst/>
                <a:gdLst>
                  <a:gd name="T0" fmla="*/ 1501243 w 4431"/>
                  <a:gd name="T1" fmla="*/ 1108703 h 3166"/>
                  <a:gd name="T2" fmla="*/ 1501243 w 4431"/>
                  <a:gd name="T3" fmla="*/ 1108703 h 3166"/>
                  <a:gd name="T4" fmla="*/ 1543556 w 4431"/>
                  <a:gd name="T5" fmla="*/ 1561342 h 3166"/>
                  <a:gd name="T6" fmla="*/ 1543556 w 4431"/>
                  <a:gd name="T7" fmla="*/ 1706232 h 3166"/>
                  <a:gd name="T8" fmla="*/ 1756860 w 4431"/>
                  <a:gd name="T9" fmla="*/ 1586842 h 3166"/>
                  <a:gd name="T10" fmla="*/ 1833951 w 4431"/>
                  <a:gd name="T11" fmla="*/ 1586842 h 3166"/>
                  <a:gd name="T12" fmla="*/ 1799753 w 4431"/>
                  <a:gd name="T13" fmla="*/ 1791428 h 3166"/>
                  <a:gd name="T14" fmla="*/ 1748745 w 4431"/>
                  <a:gd name="T15" fmla="*/ 1834315 h 3166"/>
                  <a:gd name="T16" fmla="*/ 2286062 w 4431"/>
                  <a:gd name="T17" fmla="*/ 887310 h 3166"/>
                  <a:gd name="T18" fmla="*/ 1347641 w 4431"/>
                  <a:gd name="T19" fmla="*/ 8693 h 3166"/>
                  <a:gd name="T20" fmla="*/ 264311 w 4431"/>
                  <a:gd name="T21" fmla="*/ 170971 h 3166"/>
                  <a:gd name="T22" fmla="*/ 76511 w 4431"/>
                  <a:gd name="T23" fmla="*/ 205165 h 3166"/>
                  <a:gd name="T24" fmla="*/ 51007 w 4431"/>
                  <a:gd name="T25" fmla="*/ 520447 h 3166"/>
                  <a:gd name="T26" fmla="*/ 1501243 w 4431"/>
                  <a:gd name="T27" fmla="*/ 1108703 h 316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431"/>
                  <a:gd name="T43" fmla="*/ 0 h 3166"/>
                  <a:gd name="T44" fmla="*/ 4431 w 4431"/>
                  <a:gd name="T45" fmla="*/ 3166 h 316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431" h="3166">
                    <a:moveTo>
                      <a:pt x="2590" y="1913"/>
                    </a:moveTo>
                    <a:lnTo>
                      <a:pt x="2590" y="1913"/>
                    </a:lnTo>
                    <a:cubicBezTo>
                      <a:pt x="2737" y="2179"/>
                      <a:pt x="2722" y="2561"/>
                      <a:pt x="2663" y="2694"/>
                    </a:cubicBezTo>
                    <a:cubicBezTo>
                      <a:pt x="2590" y="2855"/>
                      <a:pt x="2605" y="2914"/>
                      <a:pt x="2663" y="2944"/>
                    </a:cubicBezTo>
                    <a:cubicBezTo>
                      <a:pt x="2870" y="3032"/>
                      <a:pt x="2943" y="2782"/>
                      <a:pt x="3031" y="2738"/>
                    </a:cubicBezTo>
                    <a:cubicBezTo>
                      <a:pt x="3076" y="2723"/>
                      <a:pt x="3134" y="2723"/>
                      <a:pt x="3164" y="2738"/>
                    </a:cubicBezTo>
                    <a:cubicBezTo>
                      <a:pt x="3252" y="2811"/>
                      <a:pt x="3208" y="3017"/>
                      <a:pt x="3105" y="3091"/>
                    </a:cubicBezTo>
                    <a:cubicBezTo>
                      <a:pt x="3061" y="3120"/>
                      <a:pt x="3017" y="3165"/>
                      <a:pt x="3017" y="3165"/>
                    </a:cubicBezTo>
                    <a:cubicBezTo>
                      <a:pt x="3443" y="3150"/>
                      <a:pt x="4430" y="2149"/>
                      <a:pt x="3944" y="1531"/>
                    </a:cubicBezTo>
                    <a:cubicBezTo>
                      <a:pt x="3826" y="324"/>
                      <a:pt x="3134" y="0"/>
                      <a:pt x="2325" y="15"/>
                    </a:cubicBezTo>
                    <a:cubicBezTo>
                      <a:pt x="1663" y="30"/>
                      <a:pt x="1221" y="309"/>
                      <a:pt x="456" y="295"/>
                    </a:cubicBezTo>
                    <a:cubicBezTo>
                      <a:pt x="323" y="295"/>
                      <a:pt x="205" y="309"/>
                      <a:pt x="132" y="354"/>
                    </a:cubicBezTo>
                    <a:cubicBezTo>
                      <a:pt x="0" y="442"/>
                      <a:pt x="0" y="648"/>
                      <a:pt x="88" y="898"/>
                    </a:cubicBezTo>
                    <a:cubicBezTo>
                      <a:pt x="588" y="2487"/>
                      <a:pt x="2266" y="1296"/>
                      <a:pt x="2590" y="1913"/>
                    </a:cubicBezTo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5" name="Freeform 34">
                <a:extLst>
                  <a:ext uri="{FF2B5EF4-FFF2-40B4-BE49-F238E27FC236}"/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78724" y="13099114"/>
                <a:ext cx="202050" cy="650753"/>
              </a:xfrm>
              <a:custGeom>
                <a:avLst/>
                <a:gdLst>
                  <a:gd name="T0" fmla="*/ 89 w 340"/>
                  <a:gd name="T1" fmla="*/ 0 h 1120"/>
                  <a:gd name="T2" fmla="*/ 339 w 340"/>
                  <a:gd name="T3" fmla="*/ 1119 h 1120"/>
                  <a:gd name="T4" fmla="*/ 0 w 340"/>
                  <a:gd name="T5" fmla="*/ 1119 h 1120"/>
                  <a:gd name="T6" fmla="*/ 89 w 340"/>
                  <a:gd name="T7" fmla="*/ 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0" h="1120">
                    <a:moveTo>
                      <a:pt x="89" y="0"/>
                    </a:moveTo>
                    <a:lnTo>
                      <a:pt x="339" y="1119"/>
                    </a:lnTo>
                    <a:lnTo>
                      <a:pt x="0" y="1119"/>
                    </a:lnTo>
                    <a:lnTo>
                      <a:pt x="89" y="0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46" name="Freeform 35">
                <a:extLst>
                  <a:ext uri="{FF2B5EF4-FFF2-40B4-BE49-F238E27FC236}"/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59403" y="9383693"/>
                <a:ext cx="1528845" cy="3615304"/>
              </a:xfrm>
              <a:custGeom>
                <a:avLst/>
                <a:gdLst>
                  <a:gd name="T0" fmla="*/ 957 w 2635"/>
                  <a:gd name="T1" fmla="*/ 0 h 6240"/>
                  <a:gd name="T2" fmla="*/ 957 w 2635"/>
                  <a:gd name="T3" fmla="*/ 0 h 6240"/>
                  <a:gd name="T4" fmla="*/ 1221 w 2635"/>
                  <a:gd name="T5" fmla="*/ 1574 h 6240"/>
                  <a:gd name="T6" fmla="*/ 1221 w 2635"/>
                  <a:gd name="T7" fmla="*/ 2281 h 6240"/>
                  <a:gd name="T8" fmla="*/ 265 w 2635"/>
                  <a:gd name="T9" fmla="*/ 5710 h 6240"/>
                  <a:gd name="T10" fmla="*/ 147 w 2635"/>
                  <a:gd name="T11" fmla="*/ 6225 h 6240"/>
                  <a:gd name="T12" fmla="*/ 2031 w 2635"/>
                  <a:gd name="T13" fmla="*/ 4076 h 6240"/>
                  <a:gd name="T14" fmla="*/ 2634 w 2635"/>
                  <a:gd name="T15" fmla="*/ 1574 h 6240"/>
                  <a:gd name="T16" fmla="*/ 2119 w 2635"/>
                  <a:gd name="T17" fmla="*/ 412 h 6240"/>
                  <a:gd name="T18" fmla="*/ 957 w 2635"/>
                  <a:gd name="T19" fmla="*/ 0 h 6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35" h="6240">
                    <a:moveTo>
                      <a:pt x="957" y="0"/>
                    </a:moveTo>
                    <a:lnTo>
                      <a:pt x="957" y="0"/>
                    </a:lnTo>
                    <a:cubicBezTo>
                      <a:pt x="957" y="0"/>
                      <a:pt x="1118" y="824"/>
                      <a:pt x="1221" y="1574"/>
                    </a:cubicBezTo>
                    <a:cubicBezTo>
                      <a:pt x="1295" y="2031"/>
                      <a:pt x="1221" y="1927"/>
                      <a:pt x="1221" y="2281"/>
                    </a:cubicBezTo>
                    <a:cubicBezTo>
                      <a:pt x="1236" y="2855"/>
                      <a:pt x="471" y="5180"/>
                      <a:pt x="265" y="5710"/>
                    </a:cubicBezTo>
                    <a:cubicBezTo>
                      <a:pt x="147" y="6034"/>
                      <a:pt x="191" y="6239"/>
                      <a:pt x="147" y="6225"/>
                    </a:cubicBezTo>
                    <a:cubicBezTo>
                      <a:pt x="0" y="6166"/>
                      <a:pt x="1913" y="4268"/>
                      <a:pt x="2031" y="4076"/>
                    </a:cubicBezTo>
                    <a:cubicBezTo>
                      <a:pt x="2134" y="3900"/>
                      <a:pt x="2634" y="1574"/>
                      <a:pt x="2634" y="1574"/>
                    </a:cubicBezTo>
                    <a:cubicBezTo>
                      <a:pt x="2634" y="1574"/>
                      <a:pt x="2134" y="295"/>
                      <a:pt x="2119" y="412"/>
                    </a:cubicBezTo>
                    <a:cubicBezTo>
                      <a:pt x="2105" y="530"/>
                      <a:pt x="957" y="0"/>
                      <a:pt x="957" y="0"/>
                    </a:cubicBezTo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2557" name="Freeform 36"/>
              <p:cNvSpPr>
                <a:spLocks noChangeArrowheads="1"/>
              </p:cNvSpPr>
              <p:nvPr/>
            </p:nvSpPr>
            <p:spPr bwMode="auto">
              <a:xfrm>
                <a:off x="15899504" y="8204294"/>
                <a:ext cx="2182452" cy="5192905"/>
              </a:xfrm>
              <a:custGeom>
                <a:avLst/>
                <a:gdLst>
                  <a:gd name="T0" fmla="*/ 127426 w 3768"/>
                  <a:gd name="T1" fmla="*/ 810051 h 8962"/>
                  <a:gd name="T2" fmla="*/ 127426 w 3768"/>
                  <a:gd name="T3" fmla="*/ 810051 h 8962"/>
                  <a:gd name="T4" fmla="*/ 425717 w 3768"/>
                  <a:gd name="T5" fmla="*/ 128055 h 8962"/>
                  <a:gd name="T6" fmla="*/ 425717 w 3768"/>
                  <a:gd name="T7" fmla="*/ 128055 h 8962"/>
                  <a:gd name="T8" fmla="*/ 1150305 w 3768"/>
                  <a:gd name="T9" fmla="*/ 451960 h 8962"/>
                  <a:gd name="T10" fmla="*/ 1807126 w 3768"/>
                  <a:gd name="T11" fmla="*/ 2821853 h 8962"/>
                  <a:gd name="T12" fmla="*/ 331886 w 3768"/>
                  <a:gd name="T13" fmla="*/ 5141335 h 8962"/>
                  <a:gd name="T14" fmla="*/ 16797 w 3768"/>
                  <a:gd name="T15" fmla="*/ 4723561 h 8962"/>
                  <a:gd name="T16" fmla="*/ 877499 w 3768"/>
                  <a:gd name="T17" fmla="*/ 2455070 h 8962"/>
                  <a:gd name="T18" fmla="*/ 127426 w 3768"/>
                  <a:gd name="T19" fmla="*/ 810051 h 896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768"/>
                  <a:gd name="T31" fmla="*/ 0 h 8962"/>
                  <a:gd name="T32" fmla="*/ 3768 w 3768"/>
                  <a:gd name="T33" fmla="*/ 8962 h 896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768" h="8962">
                    <a:moveTo>
                      <a:pt x="220" y="1398"/>
                    </a:moveTo>
                    <a:lnTo>
                      <a:pt x="220" y="1398"/>
                    </a:lnTo>
                    <a:cubicBezTo>
                      <a:pt x="0" y="927"/>
                      <a:pt x="250" y="426"/>
                      <a:pt x="735" y="221"/>
                    </a:cubicBezTo>
                    <a:cubicBezTo>
                      <a:pt x="1236" y="0"/>
                      <a:pt x="1751" y="309"/>
                      <a:pt x="1986" y="780"/>
                    </a:cubicBezTo>
                    <a:cubicBezTo>
                      <a:pt x="2443" y="1707"/>
                      <a:pt x="3767" y="3825"/>
                      <a:pt x="3120" y="4870"/>
                    </a:cubicBezTo>
                    <a:cubicBezTo>
                      <a:pt x="2590" y="5723"/>
                      <a:pt x="897" y="8961"/>
                      <a:pt x="573" y="8873"/>
                    </a:cubicBezTo>
                    <a:cubicBezTo>
                      <a:pt x="235" y="8785"/>
                      <a:pt x="29" y="8152"/>
                      <a:pt x="29" y="8152"/>
                    </a:cubicBezTo>
                    <a:cubicBezTo>
                      <a:pt x="29" y="8152"/>
                      <a:pt x="1413" y="4487"/>
                      <a:pt x="1515" y="4237"/>
                    </a:cubicBezTo>
                    <a:cubicBezTo>
                      <a:pt x="1707" y="3811"/>
                      <a:pt x="382" y="1721"/>
                      <a:pt x="220" y="1398"/>
                    </a:cubicBezTo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58" name="Freeform 37"/>
              <p:cNvSpPr>
                <a:spLocks noChangeArrowheads="1"/>
              </p:cNvSpPr>
              <p:nvPr/>
            </p:nvSpPr>
            <p:spPr bwMode="auto">
              <a:xfrm>
                <a:off x="14578277" y="8017737"/>
                <a:ext cx="1247115" cy="973671"/>
              </a:xfrm>
              <a:custGeom>
                <a:avLst/>
                <a:gdLst>
                  <a:gd name="T0" fmla="*/ 367174 w 2150"/>
                  <a:gd name="T1" fmla="*/ 34215 h 1679"/>
                  <a:gd name="T2" fmla="*/ 367174 w 2150"/>
                  <a:gd name="T3" fmla="*/ 34215 h 1679"/>
                  <a:gd name="T4" fmla="*/ 452442 w 2150"/>
                  <a:gd name="T5" fmla="*/ 648341 h 1679"/>
                  <a:gd name="T6" fmla="*/ 870660 w 2150"/>
                  <a:gd name="T7" fmla="*/ 375203 h 1679"/>
                  <a:gd name="T8" fmla="*/ 1101521 w 2150"/>
                  <a:gd name="T9" fmla="*/ 0 h 1679"/>
                  <a:gd name="T10" fmla="*/ 1221013 w 2150"/>
                  <a:gd name="T11" fmla="*/ 153677 h 1679"/>
                  <a:gd name="T12" fmla="*/ 1135744 w 2150"/>
                  <a:gd name="T13" fmla="*/ 631523 h 1679"/>
                  <a:gd name="T14" fmla="*/ 1016254 w 2150"/>
                  <a:gd name="T15" fmla="*/ 930178 h 1679"/>
                  <a:gd name="T16" fmla="*/ 930406 w 2150"/>
                  <a:gd name="T17" fmla="*/ 802017 h 1679"/>
                  <a:gd name="T18" fmla="*/ 401397 w 2150"/>
                  <a:gd name="T19" fmla="*/ 955694 h 1679"/>
                  <a:gd name="T20" fmla="*/ 179237 w 2150"/>
                  <a:gd name="T21" fmla="*/ 665738 h 1679"/>
                  <a:gd name="T22" fmla="*/ 0 w 2150"/>
                  <a:gd name="T23" fmla="*/ 844931 h 1679"/>
                  <a:gd name="T24" fmla="*/ 93969 w 2150"/>
                  <a:gd name="T25" fmla="*/ 375203 h 1679"/>
                  <a:gd name="T26" fmla="*/ 222160 w 2150"/>
                  <a:gd name="T27" fmla="*/ 144978 h 1679"/>
                  <a:gd name="T28" fmla="*/ 316129 w 2150"/>
                  <a:gd name="T29" fmla="*/ 25516 h 1679"/>
                  <a:gd name="T30" fmla="*/ 367174 w 2150"/>
                  <a:gd name="T31" fmla="*/ 25516 h 1679"/>
                  <a:gd name="T32" fmla="*/ 367174 w 2150"/>
                  <a:gd name="T33" fmla="*/ 34215 h 16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50"/>
                  <a:gd name="T52" fmla="*/ 0 h 1679"/>
                  <a:gd name="T53" fmla="*/ 2150 w 2150"/>
                  <a:gd name="T54" fmla="*/ 1679 h 16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50" h="1679">
                    <a:moveTo>
                      <a:pt x="633" y="59"/>
                    </a:moveTo>
                    <a:lnTo>
                      <a:pt x="633" y="59"/>
                    </a:lnTo>
                    <a:cubicBezTo>
                      <a:pt x="368" y="397"/>
                      <a:pt x="530" y="809"/>
                      <a:pt x="780" y="1118"/>
                    </a:cubicBezTo>
                    <a:cubicBezTo>
                      <a:pt x="1030" y="971"/>
                      <a:pt x="1310" y="824"/>
                      <a:pt x="1501" y="647"/>
                    </a:cubicBezTo>
                    <a:cubicBezTo>
                      <a:pt x="1693" y="471"/>
                      <a:pt x="1855" y="294"/>
                      <a:pt x="1899" y="0"/>
                    </a:cubicBezTo>
                    <a:cubicBezTo>
                      <a:pt x="1899" y="0"/>
                      <a:pt x="2061" y="0"/>
                      <a:pt x="2105" y="265"/>
                    </a:cubicBezTo>
                    <a:cubicBezTo>
                      <a:pt x="2149" y="471"/>
                      <a:pt x="2061" y="809"/>
                      <a:pt x="1958" y="1089"/>
                    </a:cubicBezTo>
                    <a:cubicBezTo>
                      <a:pt x="1855" y="1383"/>
                      <a:pt x="1752" y="1604"/>
                      <a:pt x="1752" y="1604"/>
                    </a:cubicBezTo>
                    <a:cubicBezTo>
                      <a:pt x="1752" y="1604"/>
                      <a:pt x="1693" y="1501"/>
                      <a:pt x="1604" y="1383"/>
                    </a:cubicBezTo>
                    <a:cubicBezTo>
                      <a:pt x="1399" y="1118"/>
                      <a:pt x="825" y="1089"/>
                      <a:pt x="692" y="1648"/>
                    </a:cubicBezTo>
                    <a:cubicBezTo>
                      <a:pt x="677" y="1678"/>
                      <a:pt x="736" y="898"/>
                      <a:pt x="309" y="1148"/>
                    </a:cubicBezTo>
                    <a:cubicBezTo>
                      <a:pt x="177" y="1236"/>
                      <a:pt x="88" y="1324"/>
                      <a:pt x="0" y="1457"/>
                    </a:cubicBezTo>
                    <a:cubicBezTo>
                      <a:pt x="30" y="1148"/>
                      <a:pt x="59" y="883"/>
                      <a:pt x="162" y="647"/>
                    </a:cubicBezTo>
                    <a:cubicBezTo>
                      <a:pt x="206" y="500"/>
                      <a:pt x="280" y="368"/>
                      <a:pt x="383" y="250"/>
                    </a:cubicBezTo>
                    <a:cubicBezTo>
                      <a:pt x="442" y="176"/>
                      <a:pt x="516" y="74"/>
                      <a:pt x="545" y="44"/>
                    </a:cubicBezTo>
                    <a:cubicBezTo>
                      <a:pt x="559" y="59"/>
                      <a:pt x="589" y="44"/>
                      <a:pt x="633" y="44"/>
                    </a:cubicBezTo>
                    <a:lnTo>
                      <a:pt x="633" y="59"/>
                    </a:lnTo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9" name="Freeform 38">
                <a:extLst>
                  <a:ext uri="{FF2B5EF4-FFF2-40B4-BE49-F238E27FC236}"/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18993" y="12932254"/>
                <a:ext cx="599414" cy="595133"/>
              </a:xfrm>
              <a:custGeom>
                <a:avLst/>
                <a:gdLst>
                  <a:gd name="T0" fmla="*/ 162 w 1031"/>
                  <a:gd name="T1" fmla="*/ 0 h 1031"/>
                  <a:gd name="T2" fmla="*/ 162 w 1031"/>
                  <a:gd name="T3" fmla="*/ 0 h 1031"/>
                  <a:gd name="T4" fmla="*/ 0 w 1031"/>
                  <a:gd name="T5" fmla="*/ 44 h 1031"/>
                  <a:gd name="T6" fmla="*/ 559 w 1031"/>
                  <a:gd name="T7" fmla="*/ 868 h 1031"/>
                  <a:gd name="T8" fmla="*/ 1030 w 1031"/>
                  <a:gd name="T9" fmla="*/ 839 h 1031"/>
                  <a:gd name="T10" fmla="*/ 927 w 1031"/>
                  <a:gd name="T11" fmla="*/ 721 h 1031"/>
                  <a:gd name="T12" fmla="*/ 706 w 1031"/>
                  <a:gd name="T13" fmla="*/ 721 h 1031"/>
                  <a:gd name="T14" fmla="*/ 162 w 1031"/>
                  <a:gd name="T15" fmla="*/ 0 h 1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1" h="1031">
                    <a:moveTo>
                      <a:pt x="162" y="0"/>
                    </a:moveTo>
                    <a:lnTo>
                      <a:pt x="162" y="0"/>
                    </a:ln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221" y="721"/>
                      <a:pt x="559" y="868"/>
                    </a:cubicBezTo>
                    <a:cubicBezTo>
                      <a:pt x="898" y="1030"/>
                      <a:pt x="1030" y="839"/>
                      <a:pt x="1030" y="839"/>
                    </a:cubicBezTo>
                    <a:cubicBezTo>
                      <a:pt x="927" y="721"/>
                      <a:pt x="927" y="721"/>
                      <a:pt x="927" y="721"/>
                    </a:cubicBezTo>
                    <a:cubicBezTo>
                      <a:pt x="927" y="721"/>
                      <a:pt x="795" y="750"/>
                      <a:pt x="706" y="721"/>
                    </a:cubicBezTo>
                    <a:cubicBezTo>
                      <a:pt x="353" y="618"/>
                      <a:pt x="162" y="0"/>
                      <a:pt x="162" y="0"/>
                    </a:cubicBez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2543" name="Rectangle 33"/>
          <p:cNvSpPr>
            <a:spLocks noChangeArrowheads="1"/>
          </p:cNvSpPr>
          <p:nvPr/>
        </p:nvSpPr>
        <p:spPr bwMode="auto">
          <a:xfrm>
            <a:off x="7702550" y="6202363"/>
            <a:ext cx="1441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Roboto Medium"/>
                <a:ea typeface="Roboto Medium"/>
                <a:cs typeface="Roboto Medium"/>
              </a:rPr>
              <a:t>ΔΓ/ΔΑ	1%</a:t>
            </a:r>
            <a:endParaRPr lang="es-MX">
              <a:latin typeface="Roboto Medium"/>
              <a:ea typeface="Roboto Medium"/>
              <a:cs typeface="Roboto Medium"/>
            </a:endParaRPr>
          </a:p>
        </p:txBody>
      </p:sp>
      <p:pic>
        <p:nvPicPr>
          <p:cNvPr id="22544" name="Picture 7" descr="logo-palmos_darker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9700" y="6305550"/>
            <a:ext cx="20875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16" descr="ΛΟΓΟΤΥΠΟ ΕΛΛΗΝΙΚΟ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5088" y="6016625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615950" y="206375"/>
            <a:ext cx="8528050" cy="1174750"/>
          </a:xfrm>
        </p:spPr>
        <p:txBody>
          <a:bodyPr anchor="t"/>
          <a:lstStyle/>
          <a:p>
            <a:r>
              <a:rPr lang="el-GR" sz="1800" b="1" smtClean="0"/>
              <a:t>Θεσσαλονικείς &amp; Κορονοϊός</a:t>
            </a:r>
            <a:r>
              <a:rPr lang="el-GR" sz="2000" smtClean="0"/>
              <a:t/>
            </a:r>
            <a:br>
              <a:rPr lang="el-GR" sz="2000" smtClean="0"/>
            </a:br>
            <a:r>
              <a:rPr lang="en-US" sz="1600" smtClean="0">
                <a:latin typeface="Roboto Medium"/>
                <a:ea typeface="Roboto Medium"/>
                <a:cs typeface="Roboto Medium"/>
              </a:rPr>
              <a:t>“</a:t>
            </a:r>
            <a:r>
              <a:rPr lang="el-GR" sz="1600" smtClean="0">
                <a:latin typeface="Roboto Medium"/>
                <a:ea typeface="Roboto Medium"/>
                <a:cs typeface="Roboto Medium"/>
              </a:rPr>
              <a:t>Ποια από τα παρακάτω θα λέγατε ότι έχει συμβεί σε σας προσωπικά λόγω της εξάπλωσης του κορονοϊού: (πολλαπλή επιλογή)</a:t>
            </a:r>
            <a:r>
              <a:rPr lang="en-US" sz="1600" smtClean="0">
                <a:latin typeface="Roboto Medium"/>
                <a:ea typeface="Roboto Medium"/>
                <a:cs typeface="Roboto Medium"/>
              </a:rPr>
              <a:t>”</a:t>
            </a:r>
          </a:p>
        </p:txBody>
      </p:sp>
      <p:sp>
        <p:nvSpPr>
          <p:cNvPr id="56" name="Rectangle 50">
            <a:extLst>
              <a:ext uri="{FF2B5EF4-FFF2-40B4-BE49-F238E27FC236}"/>
            </a:extLst>
          </p:cNvPr>
          <p:cNvSpPr/>
          <p:nvPr/>
        </p:nvSpPr>
        <p:spPr>
          <a:xfrm>
            <a:off x="20638" y="1930400"/>
            <a:ext cx="2282825" cy="3784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Triangle 55">
            <a:extLst>
              <a:ext uri="{FF2B5EF4-FFF2-40B4-BE49-F238E27FC236}"/>
            </a:extLst>
          </p:cNvPr>
          <p:cNvSpPr/>
          <p:nvPr/>
        </p:nvSpPr>
        <p:spPr>
          <a:xfrm rot="10800000">
            <a:off x="444500" y="1922463"/>
            <a:ext cx="1401763" cy="4159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Oval 70">
            <a:extLst>
              <a:ext uri="{FF2B5EF4-FFF2-40B4-BE49-F238E27FC236}"/>
            </a:extLst>
          </p:cNvPr>
          <p:cNvSpPr/>
          <p:nvPr/>
        </p:nvSpPr>
        <p:spPr>
          <a:xfrm>
            <a:off x="673100" y="2452688"/>
            <a:ext cx="923925" cy="10096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557" name="TextBox 102"/>
          <p:cNvSpPr txBox="1">
            <a:spLocks noChangeArrowheads="1"/>
          </p:cNvSpPr>
          <p:nvPr/>
        </p:nvSpPr>
        <p:spPr bwMode="auto">
          <a:xfrm>
            <a:off x="444500" y="2667000"/>
            <a:ext cx="1401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3200" b="1">
                <a:solidFill>
                  <a:schemeClr val="bg1"/>
                </a:solidFill>
                <a:latin typeface="Roboto Medium"/>
                <a:ea typeface="Roboto Medium"/>
                <a:cs typeface="Poppins Medium"/>
              </a:rPr>
              <a:t>43%</a:t>
            </a:r>
            <a:endParaRPr lang="en-US" sz="3200" b="1">
              <a:solidFill>
                <a:schemeClr val="bg1"/>
              </a:solidFill>
              <a:latin typeface="Roboto Medium"/>
              <a:ea typeface="Roboto Medium"/>
              <a:cs typeface="Poppins Medium"/>
            </a:endParaRPr>
          </a:p>
        </p:txBody>
      </p:sp>
      <p:sp>
        <p:nvSpPr>
          <p:cNvPr id="23558" name="TextBox 139"/>
          <p:cNvSpPr txBox="1">
            <a:spLocks noChangeArrowheads="1"/>
          </p:cNvSpPr>
          <p:nvPr/>
        </p:nvSpPr>
        <p:spPr bwMode="auto">
          <a:xfrm>
            <a:off x="20638" y="3957638"/>
            <a:ext cx="22812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«Έχει μειωθεί το εισόδημα του νοικοκυριού»</a:t>
            </a:r>
            <a:endParaRPr lang="en-US" sz="1600">
              <a:solidFill>
                <a:schemeClr val="bg1"/>
              </a:solidFill>
              <a:latin typeface="Lato Light"/>
              <a:ea typeface="Lato Light"/>
              <a:cs typeface="Lato Light"/>
            </a:endParaRPr>
          </a:p>
        </p:txBody>
      </p:sp>
      <p:sp>
        <p:nvSpPr>
          <p:cNvPr id="91" name="Rectangle 50">
            <a:extLst>
              <a:ext uri="{FF2B5EF4-FFF2-40B4-BE49-F238E27FC236}"/>
            </a:extLst>
          </p:cNvPr>
          <p:cNvSpPr/>
          <p:nvPr/>
        </p:nvSpPr>
        <p:spPr>
          <a:xfrm>
            <a:off x="2301875" y="1933575"/>
            <a:ext cx="2282825" cy="37830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Triangle 55">
            <a:extLst>
              <a:ext uri="{FF2B5EF4-FFF2-40B4-BE49-F238E27FC236}"/>
            </a:extLst>
          </p:cNvPr>
          <p:cNvSpPr/>
          <p:nvPr/>
        </p:nvSpPr>
        <p:spPr>
          <a:xfrm rot="10800000">
            <a:off x="2725738" y="1924050"/>
            <a:ext cx="1401762" cy="4175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Oval 70">
            <a:extLst>
              <a:ext uri="{FF2B5EF4-FFF2-40B4-BE49-F238E27FC236}"/>
            </a:extLst>
          </p:cNvPr>
          <p:cNvSpPr/>
          <p:nvPr/>
        </p:nvSpPr>
        <p:spPr>
          <a:xfrm>
            <a:off x="2954338" y="2455863"/>
            <a:ext cx="923925" cy="10080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562" name="TextBox 139"/>
          <p:cNvSpPr txBox="1">
            <a:spLocks noChangeArrowheads="1"/>
          </p:cNvSpPr>
          <p:nvPr/>
        </p:nvSpPr>
        <p:spPr bwMode="auto">
          <a:xfrm>
            <a:off x="2303463" y="3959225"/>
            <a:ext cx="22812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«Έχω ακυρώσει/αναβάλει σημαντικά γεγονότα (ταξίδια/κοινωνικές εκδηλώσεις κτλ)»</a:t>
            </a:r>
            <a:endParaRPr lang="en-US" sz="1600">
              <a:solidFill>
                <a:schemeClr val="bg1"/>
              </a:solidFill>
              <a:latin typeface="Lato Light"/>
              <a:ea typeface="Lato Light"/>
              <a:cs typeface="Lato Light"/>
            </a:endParaRPr>
          </a:p>
        </p:txBody>
      </p:sp>
      <p:sp>
        <p:nvSpPr>
          <p:cNvPr id="97" name="Rectangle 50">
            <a:extLst>
              <a:ext uri="{FF2B5EF4-FFF2-40B4-BE49-F238E27FC236}"/>
            </a:extLst>
          </p:cNvPr>
          <p:cNvSpPr/>
          <p:nvPr/>
        </p:nvSpPr>
        <p:spPr>
          <a:xfrm>
            <a:off x="4594225" y="1933575"/>
            <a:ext cx="2284413" cy="378301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Triangle 55">
            <a:extLst>
              <a:ext uri="{FF2B5EF4-FFF2-40B4-BE49-F238E27FC236}"/>
            </a:extLst>
          </p:cNvPr>
          <p:cNvSpPr/>
          <p:nvPr/>
        </p:nvSpPr>
        <p:spPr>
          <a:xfrm rot="10800000">
            <a:off x="5018088" y="1924050"/>
            <a:ext cx="1403350" cy="4175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70">
            <a:extLst>
              <a:ext uri="{FF2B5EF4-FFF2-40B4-BE49-F238E27FC236}"/>
            </a:extLst>
          </p:cNvPr>
          <p:cNvSpPr/>
          <p:nvPr/>
        </p:nvSpPr>
        <p:spPr>
          <a:xfrm>
            <a:off x="5246688" y="2455863"/>
            <a:ext cx="923925" cy="10080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566" name="TextBox 139"/>
          <p:cNvSpPr txBox="1">
            <a:spLocks noChangeArrowheads="1"/>
          </p:cNvSpPr>
          <p:nvPr/>
        </p:nvSpPr>
        <p:spPr bwMode="auto">
          <a:xfrm>
            <a:off x="4760913" y="3959225"/>
            <a:ext cx="19494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«Έχει ανασταλεί η εργασία μου/Έχω απολυθεί»</a:t>
            </a:r>
            <a:endParaRPr lang="en-US" sz="1600">
              <a:solidFill>
                <a:schemeClr val="bg1"/>
              </a:solidFill>
              <a:latin typeface="Lato Light"/>
              <a:ea typeface="Lato Light"/>
              <a:cs typeface="Lato Light"/>
            </a:endParaRPr>
          </a:p>
        </p:txBody>
      </p:sp>
      <p:sp>
        <p:nvSpPr>
          <p:cNvPr id="102" name="Rectangle 50">
            <a:extLst>
              <a:ext uri="{FF2B5EF4-FFF2-40B4-BE49-F238E27FC236}"/>
            </a:extLst>
          </p:cNvPr>
          <p:cNvSpPr/>
          <p:nvPr/>
        </p:nvSpPr>
        <p:spPr>
          <a:xfrm>
            <a:off x="6869113" y="1933575"/>
            <a:ext cx="2282825" cy="378301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Triangle 55">
            <a:extLst>
              <a:ext uri="{FF2B5EF4-FFF2-40B4-BE49-F238E27FC236}"/>
            </a:extLst>
          </p:cNvPr>
          <p:cNvSpPr/>
          <p:nvPr/>
        </p:nvSpPr>
        <p:spPr>
          <a:xfrm rot="10800000">
            <a:off x="7312025" y="1924050"/>
            <a:ext cx="1401763" cy="4175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Oval 70">
            <a:extLst>
              <a:ext uri="{FF2B5EF4-FFF2-40B4-BE49-F238E27FC236}"/>
            </a:extLst>
          </p:cNvPr>
          <p:cNvSpPr/>
          <p:nvPr/>
        </p:nvSpPr>
        <p:spPr>
          <a:xfrm>
            <a:off x="7540625" y="2455863"/>
            <a:ext cx="923925" cy="10080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570" name="TextBox 139"/>
          <p:cNvSpPr txBox="1">
            <a:spLocks noChangeArrowheads="1"/>
          </p:cNvSpPr>
          <p:nvPr/>
        </p:nvSpPr>
        <p:spPr bwMode="auto">
          <a:xfrm>
            <a:off x="6888163" y="3959225"/>
            <a:ext cx="22748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«Έχει μειωθεί η εργασία μου/Έχω λιγότερη δουλειά»</a:t>
            </a:r>
            <a:endParaRPr lang="en-US" sz="1600">
              <a:solidFill>
                <a:schemeClr val="bg1"/>
              </a:solidFill>
              <a:latin typeface="Lato Light"/>
              <a:ea typeface="Lato Light"/>
              <a:cs typeface="Lato Light"/>
            </a:endParaRPr>
          </a:p>
        </p:txBody>
      </p:sp>
      <p:sp>
        <p:nvSpPr>
          <p:cNvPr id="23571" name="TextBox 102"/>
          <p:cNvSpPr txBox="1">
            <a:spLocks noChangeArrowheads="1"/>
          </p:cNvSpPr>
          <p:nvPr/>
        </p:nvSpPr>
        <p:spPr bwMode="auto">
          <a:xfrm>
            <a:off x="2749550" y="2686050"/>
            <a:ext cx="1401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3200" b="1">
                <a:solidFill>
                  <a:schemeClr val="bg1"/>
                </a:solidFill>
                <a:latin typeface="Roboto Medium"/>
                <a:ea typeface="Roboto Medium"/>
                <a:cs typeface="Poppins Medium"/>
              </a:rPr>
              <a:t>42%</a:t>
            </a:r>
            <a:endParaRPr lang="en-US" sz="3200" b="1">
              <a:solidFill>
                <a:schemeClr val="bg1"/>
              </a:solidFill>
              <a:latin typeface="Roboto Medium"/>
              <a:ea typeface="Roboto Medium"/>
              <a:cs typeface="Poppins Medium"/>
            </a:endParaRPr>
          </a:p>
        </p:txBody>
      </p:sp>
      <p:sp>
        <p:nvSpPr>
          <p:cNvPr id="23572" name="TextBox 102"/>
          <p:cNvSpPr txBox="1">
            <a:spLocks noChangeArrowheads="1"/>
          </p:cNvSpPr>
          <p:nvPr/>
        </p:nvSpPr>
        <p:spPr bwMode="auto">
          <a:xfrm>
            <a:off x="5016500" y="2686050"/>
            <a:ext cx="1401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3200" b="1">
                <a:solidFill>
                  <a:schemeClr val="bg1"/>
                </a:solidFill>
                <a:latin typeface="Roboto Medium"/>
                <a:ea typeface="Roboto Medium"/>
                <a:cs typeface="Poppins Medium"/>
              </a:rPr>
              <a:t>27%</a:t>
            </a:r>
            <a:endParaRPr lang="en-US" sz="3200" b="1">
              <a:solidFill>
                <a:schemeClr val="bg1"/>
              </a:solidFill>
              <a:latin typeface="Roboto Medium"/>
              <a:ea typeface="Roboto Medium"/>
              <a:cs typeface="Poppins Medium"/>
            </a:endParaRPr>
          </a:p>
        </p:txBody>
      </p:sp>
      <p:sp>
        <p:nvSpPr>
          <p:cNvPr id="23573" name="TextBox 102"/>
          <p:cNvSpPr txBox="1">
            <a:spLocks noChangeArrowheads="1"/>
          </p:cNvSpPr>
          <p:nvPr/>
        </p:nvSpPr>
        <p:spPr bwMode="auto">
          <a:xfrm>
            <a:off x="7321550" y="2686050"/>
            <a:ext cx="1401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3200" b="1">
                <a:solidFill>
                  <a:schemeClr val="bg1"/>
                </a:solidFill>
                <a:latin typeface="Roboto Medium"/>
                <a:ea typeface="Roboto Medium"/>
                <a:cs typeface="Poppins Medium"/>
              </a:rPr>
              <a:t>27%</a:t>
            </a:r>
            <a:endParaRPr lang="en-US" sz="3200" b="1">
              <a:solidFill>
                <a:schemeClr val="bg1"/>
              </a:solidFill>
              <a:latin typeface="Roboto Medium"/>
              <a:ea typeface="Roboto Medium"/>
              <a:cs typeface="Poppins Medium"/>
            </a:endParaRPr>
          </a:p>
        </p:txBody>
      </p:sp>
      <p:pic>
        <p:nvPicPr>
          <p:cNvPr id="23574" name="Picture 7" descr="logo-palmos_dark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700" y="6305550"/>
            <a:ext cx="20875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5" name="Picture 16" descr="ΛΟΓΟΤΥΠΟ ΕΛΛΗΝΙΚΟ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5088" y="6016625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615950" y="206375"/>
            <a:ext cx="8528050" cy="1174750"/>
          </a:xfrm>
        </p:spPr>
        <p:txBody>
          <a:bodyPr anchor="t"/>
          <a:lstStyle/>
          <a:p>
            <a:r>
              <a:rPr lang="el-GR" sz="1800" b="1" smtClean="0"/>
              <a:t>Θεσσαλονικείς &amp; Κορονοϊός</a:t>
            </a:r>
            <a:r>
              <a:rPr lang="el-GR" sz="2000" smtClean="0"/>
              <a:t/>
            </a:r>
            <a:br>
              <a:rPr lang="el-GR" sz="2000" smtClean="0"/>
            </a:br>
            <a:r>
              <a:rPr lang="en-US" sz="1600" smtClean="0">
                <a:latin typeface="Roboto Medium"/>
                <a:ea typeface="Roboto Medium"/>
                <a:cs typeface="Roboto Medium"/>
              </a:rPr>
              <a:t>“</a:t>
            </a:r>
            <a:r>
              <a:rPr lang="el-GR" sz="1600" smtClean="0">
                <a:latin typeface="Roboto Medium"/>
                <a:ea typeface="Roboto Medium"/>
                <a:cs typeface="Roboto Medium"/>
              </a:rPr>
              <a:t>Ποια από τα παρακάτω θα λέγατε ότι έχει συμβεί σε σας προσωπικά λόγω της εξάπλωσης του κορονοϊού: (πολλαπλή επιλογή)</a:t>
            </a:r>
            <a:r>
              <a:rPr lang="en-US" sz="1600" smtClean="0">
                <a:latin typeface="Roboto Medium"/>
                <a:ea typeface="Roboto Medium"/>
                <a:cs typeface="Roboto Medium"/>
              </a:rPr>
              <a:t>”</a:t>
            </a:r>
          </a:p>
        </p:txBody>
      </p:sp>
      <p:sp>
        <p:nvSpPr>
          <p:cNvPr id="56" name="Rectangle 50">
            <a:extLst>
              <a:ext uri="{FF2B5EF4-FFF2-40B4-BE49-F238E27FC236}"/>
            </a:extLst>
          </p:cNvPr>
          <p:cNvSpPr/>
          <p:nvPr/>
        </p:nvSpPr>
        <p:spPr>
          <a:xfrm>
            <a:off x="20638" y="1930400"/>
            <a:ext cx="2282825" cy="3784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Triangle 55">
            <a:extLst>
              <a:ext uri="{FF2B5EF4-FFF2-40B4-BE49-F238E27FC236}"/>
            </a:extLst>
          </p:cNvPr>
          <p:cNvSpPr/>
          <p:nvPr/>
        </p:nvSpPr>
        <p:spPr>
          <a:xfrm rot="10800000">
            <a:off x="444500" y="1922463"/>
            <a:ext cx="1401763" cy="4159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Oval 70">
            <a:extLst>
              <a:ext uri="{FF2B5EF4-FFF2-40B4-BE49-F238E27FC236}"/>
            </a:extLst>
          </p:cNvPr>
          <p:cNvSpPr/>
          <p:nvPr/>
        </p:nvSpPr>
        <p:spPr>
          <a:xfrm>
            <a:off x="673100" y="2452688"/>
            <a:ext cx="923925" cy="10096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81" name="TextBox 102"/>
          <p:cNvSpPr txBox="1">
            <a:spLocks noChangeArrowheads="1"/>
          </p:cNvSpPr>
          <p:nvPr/>
        </p:nvSpPr>
        <p:spPr bwMode="auto">
          <a:xfrm>
            <a:off x="444500" y="2667000"/>
            <a:ext cx="1401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3200" b="1">
                <a:solidFill>
                  <a:schemeClr val="bg1"/>
                </a:solidFill>
                <a:latin typeface="Roboto Medium"/>
                <a:ea typeface="Roboto Medium"/>
                <a:cs typeface="Poppins Medium"/>
              </a:rPr>
              <a:t>27%</a:t>
            </a:r>
            <a:endParaRPr lang="en-US" sz="3200" b="1">
              <a:solidFill>
                <a:schemeClr val="bg1"/>
              </a:solidFill>
              <a:latin typeface="Roboto Medium"/>
              <a:ea typeface="Roboto Medium"/>
              <a:cs typeface="Poppins Medium"/>
            </a:endParaRPr>
          </a:p>
        </p:txBody>
      </p:sp>
      <p:sp>
        <p:nvSpPr>
          <p:cNvPr id="24582" name="TextBox 139"/>
          <p:cNvSpPr txBox="1">
            <a:spLocks noChangeArrowheads="1"/>
          </p:cNvSpPr>
          <p:nvPr/>
        </p:nvSpPr>
        <p:spPr bwMode="auto">
          <a:xfrm>
            <a:off x="20638" y="3957638"/>
            <a:ext cx="2281237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«Έχει αλλάξει ο τρόπος εργασίας μου (τηλε-εργασία, μέσω διαδικτύου, μέσω τηλεφώνου κτλ)»</a:t>
            </a:r>
            <a:endParaRPr lang="en-US" sz="1600">
              <a:solidFill>
                <a:schemeClr val="bg1"/>
              </a:solidFill>
              <a:latin typeface="Lato Light"/>
              <a:ea typeface="Lato Light"/>
              <a:cs typeface="Lato Light"/>
            </a:endParaRPr>
          </a:p>
        </p:txBody>
      </p:sp>
      <p:sp>
        <p:nvSpPr>
          <p:cNvPr id="91" name="Rectangle 50">
            <a:extLst>
              <a:ext uri="{FF2B5EF4-FFF2-40B4-BE49-F238E27FC236}"/>
            </a:extLst>
          </p:cNvPr>
          <p:cNvSpPr/>
          <p:nvPr/>
        </p:nvSpPr>
        <p:spPr>
          <a:xfrm>
            <a:off x="2301875" y="1933575"/>
            <a:ext cx="2282825" cy="37830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Triangle 55">
            <a:extLst>
              <a:ext uri="{FF2B5EF4-FFF2-40B4-BE49-F238E27FC236}"/>
            </a:extLst>
          </p:cNvPr>
          <p:cNvSpPr/>
          <p:nvPr/>
        </p:nvSpPr>
        <p:spPr>
          <a:xfrm rot="10800000">
            <a:off x="2725738" y="1924050"/>
            <a:ext cx="1401762" cy="4175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Oval 70">
            <a:extLst>
              <a:ext uri="{FF2B5EF4-FFF2-40B4-BE49-F238E27FC236}"/>
            </a:extLst>
          </p:cNvPr>
          <p:cNvSpPr/>
          <p:nvPr/>
        </p:nvSpPr>
        <p:spPr>
          <a:xfrm>
            <a:off x="2954338" y="2455863"/>
            <a:ext cx="923925" cy="10080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86" name="TextBox 139"/>
          <p:cNvSpPr txBox="1">
            <a:spLocks noChangeArrowheads="1"/>
          </p:cNvSpPr>
          <p:nvPr/>
        </p:nvSpPr>
        <p:spPr bwMode="auto">
          <a:xfrm>
            <a:off x="2303463" y="3959225"/>
            <a:ext cx="22812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«Υπάρχει κρούσμα/κρούσματα στον κοινωνικό μου κύκλο»</a:t>
            </a:r>
            <a:endParaRPr lang="en-US" sz="1600">
              <a:solidFill>
                <a:schemeClr val="bg1"/>
              </a:solidFill>
              <a:latin typeface="Lato Light"/>
              <a:ea typeface="Lato Light"/>
              <a:cs typeface="Lato Light"/>
            </a:endParaRPr>
          </a:p>
        </p:txBody>
      </p:sp>
      <p:sp>
        <p:nvSpPr>
          <p:cNvPr id="97" name="Rectangle 50">
            <a:extLst>
              <a:ext uri="{FF2B5EF4-FFF2-40B4-BE49-F238E27FC236}"/>
            </a:extLst>
          </p:cNvPr>
          <p:cNvSpPr/>
          <p:nvPr/>
        </p:nvSpPr>
        <p:spPr>
          <a:xfrm>
            <a:off x="4594225" y="1933575"/>
            <a:ext cx="2284413" cy="378301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Triangle 55">
            <a:extLst>
              <a:ext uri="{FF2B5EF4-FFF2-40B4-BE49-F238E27FC236}"/>
            </a:extLst>
          </p:cNvPr>
          <p:cNvSpPr/>
          <p:nvPr/>
        </p:nvSpPr>
        <p:spPr>
          <a:xfrm rot="10800000">
            <a:off x="5018088" y="1924050"/>
            <a:ext cx="1403350" cy="4175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70">
            <a:extLst>
              <a:ext uri="{FF2B5EF4-FFF2-40B4-BE49-F238E27FC236}"/>
            </a:extLst>
          </p:cNvPr>
          <p:cNvSpPr/>
          <p:nvPr/>
        </p:nvSpPr>
        <p:spPr>
          <a:xfrm>
            <a:off x="5246688" y="2455863"/>
            <a:ext cx="923925" cy="10080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90" name="TextBox 139"/>
          <p:cNvSpPr txBox="1">
            <a:spLocks noChangeArrowheads="1"/>
          </p:cNvSpPr>
          <p:nvPr/>
        </p:nvSpPr>
        <p:spPr bwMode="auto">
          <a:xfrm>
            <a:off x="4594225" y="3959225"/>
            <a:ext cx="22748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«Υπάρχει κρούσμα/κρούσματα στον οικογενειακό μου κύκλο»</a:t>
            </a:r>
            <a:endParaRPr lang="en-US" sz="1600">
              <a:solidFill>
                <a:schemeClr val="bg1"/>
              </a:solidFill>
              <a:latin typeface="Lato Light"/>
              <a:ea typeface="Lato Light"/>
              <a:cs typeface="Lato Light"/>
            </a:endParaRPr>
          </a:p>
        </p:txBody>
      </p:sp>
      <p:sp>
        <p:nvSpPr>
          <p:cNvPr id="102" name="Rectangle 50">
            <a:extLst>
              <a:ext uri="{FF2B5EF4-FFF2-40B4-BE49-F238E27FC236}"/>
            </a:extLst>
          </p:cNvPr>
          <p:cNvSpPr/>
          <p:nvPr/>
        </p:nvSpPr>
        <p:spPr>
          <a:xfrm>
            <a:off x="6869113" y="1933575"/>
            <a:ext cx="2282825" cy="378301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Triangle 55">
            <a:extLst>
              <a:ext uri="{FF2B5EF4-FFF2-40B4-BE49-F238E27FC236}"/>
            </a:extLst>
          </p:cNvPr>
          <p:cNvSpPr/>
          <p:nvPr/>
        </p:nvSpPr>
        <p:spPr>
          <a:xfrm rot="10800000">
            <a:off x="7312025" y="1924050"/>
            <a:ext cx="1401763" cy="4175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Oval 70">
            <a:extLst>
              <a:ext uri="{FF2B5EF4-FFF2-40B4-BE49-F238E27FC236}"/>
            </a:extLst>
          </p:cNvPr>
          <p:cNvSpPr/>
          <p:nvPr/>
        </p:nvSpPr>
        <p:spPr>
          <a:xfrm>
            <a:off x="7540625" y="2455863"/>
            <a:ext cx="923925" cy="10080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94" name="TextBox 139"/>
          <p:cNvSpPr txBox="1">
            <a:spLocks noChangeArrowheads="1"/>
          </p:cNvSpPr>
          <p:nvPr/>
        </p:nvSpPr>
        <p:spPr bwMode="auto">
          <a:xfrm>
            <a:off x="6888163" y="3959225"/>
            <a:ext cx="22748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«Τίποτα από τα παραπάνω/Κανένα»</a:t>
            </a:r>
            <a:endParaRPr lang="en-US" sz="1600">
              <a:solidFill>
                <a:schemeClr val="bg1"/>
              </a:solidFill>
              <a:latin typeface="Lato Light"/>
              <a:ea typeface="Lato Light"/>
              <a:cs typeface="Lato Light"/>
            </a:endParaRPr>
          </a:p>
        </p:txBody>
      </p:sp>
      <p:sp>
        <p:nvSpPr>
          <p:cNvPr id="24595" name="TextBox 102"/>
          <p:cNvSpPr txBox="1">
            <a:spLocks noChangeArrowheads="1"/>
          </p:cNvSpPr>
          <p:nvPr/>
        </p:nvSpPr>
        <p:spPr bwMode="auto">
          <a:xfrm>
            <a:off x="2749550" y="2686050"/>
            <a:ext cx="1401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3200" b="1">
                <a:solidFill>
                  <a:schemeClr val="bg1"/>
                </a:solidFill>
                <a:latin typeface="Roboto Medium"/>
                <a:ea typeface="Roboto Medium"/>
                <a:cs typeface="Poppins Medium"/>
              </a:rPr>
              <a:t>2%</a:t>
            </a:r>
            <a:endParaRPr lang="en-US" sz="3200" b="1">
              <a:solidFill>
                <a:schemeClr val="bg1"/>
              </a:solidFill>
              <a:latin typeface="Roboto Medium"/>
              <a:ea typeface="Roboto Medium"/>
              <a:cs typeface="Poppins Medium"/>
            </a:endParaRPr>
          </a:p>
        </p:txBody>
      </p:sp>
      <p:sp>
        <p:nvSpPr>
          <p:cNvPr id="24596" name="TextBox 102"/>
          <p:cNvSpPr txBox="1">
            <a:spLocks noChangeArrowheads="1"/>
          </p:cNvSpPr>
          <p:nvPr/>
        </p:nvSpPr>
        <p:spPr bwMode="auto">
          <a:xfrm>
            <a:off x="5016500" y="2686050"/>
            <a:ext cx="1401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3200" b="1">
                <a:solidFill>
                  <a:schemeClr val="bg1"/>
                </a:solidFill>
                <a:latin typeface="Roboto Medium"/>
                <a:ea typeface="Roboto Medium"/>
                <a:cs typeface="Poppins Medium"/>
              </a:rPr>
              <a:t>1%</a:t>
            </a:r>
            <a:endParaRPr lang="en-US" sz="3200" b="1">
              <a:solidFill>
                <a:schemeClr val="bg1"/>
              </a:solidFill>
              <a:latin typeface="Roboto Medium"/>
              <a:ea typeface="Roboto Medium"/>
              <a:cs typeface="Poppins Medium"/>
            </a:endParaRPr>
          </a:p>
        </p:txBody>
      </p:sp>
      <p:sp>
        <p:nvSpPr>
          <p:cNvPr id="24597" name="TextBox 102"/>
          <p:cNvSpPr txBox="1">
            <a:spLocks noChangeArrowheads="1"/>
          </p:cNvSpPr>
          <p:nvPr/>
        </p:nvSpPr>
        <p:spPr bwMode="auto">
          <a:xfrm>
            <a:off x="7321550" y="2686050"/>
            <a:ext cx="1401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3200" b="1">
                <a:solidFill>
                  <a:schemeClr val="bg1"/>
                </a:solidFill>
                <a:latin typeface="Roboto Medium"/>
                <a:ea typeface="Roboto Medium"/>
                <a:cs typeface="Poppins Medium"/>
              </a:rPr>
              <a:t>23%</a:t>
            </a:r>
            <a:endParaRPr lang="en-US" sz="3200" b="1">
              <a:solidFill>
                <a:schemeClr val="bg1"/>
              </a:solidFill>
              <a:latin typeface="Roboto Medium"/>
              <a:ea typeface="Roboto Medium"/>
              <a:cs typeface="Poppins Medium"/>
            </a:endParaRPr>
          </a:p>
        </p:txBody>
      </p:sp>
      <p:pic>
        <p:nvPicPr>
          <p:cNvPr id="24598" name="Picture 7" descr="logo-palmos_dark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700" y="6305550"/>
            <a:ext cx="20875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9" name="Picture 16" descr="ΛΟΓΟΤΥΠΟ ΕΛΛΗΝΙΚΟ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5088" y="6016625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615950" y="206375"/>
            <a:ext cx="8528050" cy="1174750"/>
          </a:xfrm>
        </p:spPr>
        <p:txBody>
          <a:bodyPr anchor="t"/>
          <a:lstStyle/>
          <a:p>
            <a:r>
              <a:rPr lang="el-GR" sz="1800" b="1" smtClean="0"/>
              <a:t>Θεσσαλονικείς &amp; Κορονοϊός</a:t>
            </a:r>
            <a:r>
              <a:rPr lang="el-GR" sz="2000" smtClean="0"/>
              <a:t/>
            </a:r>
            <a:br>
              <a:rPr lang="el-GR" sz="2000" smtClean="0"/>
            </a:br>
            <a:r>
              <a:rPr lang="en-US" sz="1600" smtClean="0">
                <a:latin typeface="Roboto Medium"/>
                <a:ea typeface="Roboto Medium"/>
                <a:cs typeface="Roboto Medium"/>
              </a:rPr>
              <a:t>“</a:t>
            </a:r>
            <a:r>
              <a:rPr lang="el-GR" sz="1600" smtClean="0">
                <a:latin typeface="Roboto Medium"/>
                <a:ea typeface="Roboto Medium"/>
                <a:cs typeface="Roboto Medium"/>
              </a:rPr>
              <a:t>Πως θα χαρακτηρίζατε τα μέτρα στήριξης των πολιτών και των επιχειρήσεων που έχει ανακοινώσει μέχρι σήμερα η πολιτεία;</a:t>
            </a:r>
            <a:r>
              <a:rPr lang="en-US" sz="1600" smtClean="0">
                <a:latin typeface="Roboto Medium"/>
                <a:ea typeface="Roboto Medium"/>
                <a:cs typeface="Roboto Medium"/>
              </a:rPr>
              <a:t>”</a:t>
            </a:r>
          </a:p>
        </p:txBody>
      </p:sp>
      <p:grpSp>
        <p:nvGrpSpPr>
          <p:cNvPr id="25602" name="28 - Ομάδα"/>
          <p:cNvGrpSpPr>
            <a:grpSpLocks/>
          </p:cNvGrpSpPr>
          <p:nvPr/>
        </p:nvGrpSpPr>
        <p:grpSpPr bwMode="auto">
          <a:xfrm>
            <a:off x="344488" y="1846263"/>
            <a:ext cx="4413250" cy="4140200"/>
            <a:chOff x="7880655" y="4378726"/>
            <a:chExt cx="8723922" cy="8259362"/>
          </a:xfrm>
        </p:grpSpPr>
        <p:sp>
          <p:nvSpPr>
            <p:cNvPr id="25612" name="Freeform 203"/>
            <p:cNvSpPr>
              <a:spLocks noChangeArrowheads="1"/>
            </p:cNvSpPr>
            <p:nvPr/>
          </p:nvSpPr>
          <p:spPr bwMode="auto">
            <a:xfrm>
              <a:off x="7880655" y="4378726"/>
              <a:ext cx="8591891" cy="7330245"/>
            </a:xfrm>
            <a:custGeom>
              <a:avLst/>
              <a:gdLst>
                <a:gd name="T0" fmla="*/ 8350147 w 7748"/>
                <a:gd name="T1" fmla="*/ 3879217 h 6608"/>
                <a:gd name="T2" fmla="*/ 5422606 w 7748"/>
                <a:gd name="T3" fmla="*/ 641175 h 6608"/>
                <a:gd name="T4" fmla="*/ 4861494 w 7748"/>
                <a:gd name="T5" fmla="*/ 1724959 h 6608"/>
                <a:gd name="T6" fmla="*/ 4640820 w 7748"/>
                <a:gd name="T7" fmla="*/ 0 h 6608"/>
                <a:gd name="T8" fmla="*/ 3769210 w 7748"/>
                <a:gd name="T9" fmla="*/ 220750 h 6608"/>
                <a:gd name="T10" fmla="*/ 3619506 w 7748"/>
                <a:gd name="T11" fmla="*/ 1293442 h 6608"/>
                <a:gd name="T12" fmla="*/ 2074784 w 7748"/>
                <a:gd name="T13" fmla="*/ 841958 h 6608"/>
                <a:gd name="T14" fmla="*/ 100911 w 7748"/>
                <a:gd name="T15" fmla="*/ 6507146 h 6608"/>
                <a:gd name="T16" fmla="*/ 1704406 w 7748"/>
                <a:gd name="T17" fmla="*/ 7329136 h 6608"/>
                <a:gd name="T18" fmla="*/ 3669407 w 7748"/>
                <a:gd name="T19" fmla="*/ 6626950 h 6608"/>
                <a:gd name="T20" fmla="*/ 3759230 w 7748"/>
                <a:gd name="T21" fmla="*/ 3849266 h 6608"/>
                <a:gd name="T22" fmla="*/ 4290401 w 7748"/>
                <a:gd name="T23" fmla="*/ 3367831 h 6608"/>
                <a:gd name="T24" fmla="*/ 4831553 w 7748"/>
                <a:gd name="T25" fmla="*/ 4792171 h 6608"/>
                <a:gd name="T26" fmla="*/ 6033620 w 7748"/>
                <a:gd name="T27" fmla="*/ 7248157 h 6608"/>
                <a:gd name="T28" fmla="*/ 7888838 w 7748"/>
                <a:gd name="T29" fmla="*/ 7208222 h 6608"/>
                <a:gd name="T30" fmla="*/ 8350147 w 7748"/>
                <a:gd name="T31" fmla="*/ 3879217 h 6608"/>
                <a:gd name="T32" fmla="*/ 3248019 w 7748"/>
                <a:gd name="T33" fmla="*/ 6507146 h 6608"/>
                <a:gd name="T34" fmla="*/ 3198118 w 7748"/>
                <a:gd name="T35" fmla="*/ 6527113 h 6608"/>
                <a:gd name="T36" fmla="*/ 561112 w 7748"/>
                <a:gd name="T37" fmla="*/ 4721176 h 6608"/>
                <a:gd name="T38" fmla="*/ 632083 w 7748"/>
                <a:gd name="T39" fmla="*/ 4089984 h 6608"/>
                <a:gd name="T40" fmla="*/ 2014903 w 7748"/>
                <a:gd name="T41" fmla="*/ 4601371 h 6608"/>
                <a:gd name="T42" fmla="*/ 3317881 w 7748"/>
                <a:gd name="T43" fmla="*/ 4310734 h 6608"/>
                <a:gd name="T44" fmla="*/ 2325400 w 7748"/>
                <a:gd name="T45" fmla="*/ 1203589 h 6608"/>
                <a:gd name="T46" fmla="*/ 2817759 w 7748"/>
                <a:gd name="T47" fmla="*/ 992822 h 6608"/>
                <a:gd name="T48" fmla="*/ 3327861 w 7748"/>
                <a:gd name="T49" fmla="*/ 2175334 h 6608"/>
                <a:gd name="T50" fmla="*/ 3338950 w 7748"/>
                <a:gd name="T51" fmla="*/ 2876411 h 6608"/>
                <a:gd name="T52" fmla="*/ 3327861 w 7748"/>
                <a:gd name="T53" fmla="*/ 3187015 h 6608"/>
                <a:gd name="T54" fmla="*/ 3317881 w 7748"/>
                <a:gd name="T55" fmla="*/ 3829299 h 6608"/>
                <a:gd name="T56" fmla="*/ 2095854 w 7748"/>
                <a:gd name="T57" fmla="*/ 4159870 h 6608"/>
                <a:gd name="T58" fmla="*/ 751846 w 7748"/>
                <a:gd name="T59" fmla="*/ 3578597 h 6608"/>
                <a:gd name="T60" fmla="*/ 801747 w 7748"/>
                <a:gd name="T61" fmla="*/ 6787798 h 6608"/>
                <a:gd name="T62" fmla="*/ 531171 w 7748"/>
                <a:gd name="T63" fmla="*/ 6466102 h 6608"/>
                <a:gd name="T64" fmla="*/ 1123333 w 7748"/>
                <a:gd name="T65" fmla="*/ 6316346 h 6608"/>
                <a:gd name="T66" fmla="*/ 2416331 w 7748"/>
                <a:gd name="T67" fmla="*/ 6827733 h 6608"/>
                <a:gd name="T68" fmla="*/ 4800504 w 7748"/>
                <a:gd name="T69" fmla="*/ 3258010 h 6608"/>
                <a:gd name="T70" fmla="*/ 4440105 w 7748"/>
                <a:gd name="T71" fmla="*/ 2896379 h 6608"/>
                <a:gd name="T72" fmla="*/ 4130717 w 7748"/>
                <a:gd name="T73" fmla="*/ 2896379 h 6608"/>
                <a:gd name="T74" fmla="*/ 3799151 w 7748"/>
                <a:gd name="T75" fmla="*/ 2926330 h 6608"/>
                <a:gd name="T76" fmla="*/ 4200579 w 7748"/>
                <a:gd name="T77" fmla="*/ 2424927 h 6608"/>
                <a:gd name="T78" fmla="*/ 4420144 w 7748"/>
                <a:gd name="T79" fmla="*/ 441501 h 6608"/>
                <a:gd name="T80" fmla="*/ 4470045 w 7748"/>
                <a:gd name="T81" fmla="*/ 2605743 h 6608"/>
                <a:gd name="T82" fmla="*/ 4600899 w 7748"/>
                <a:gd name="T83" fmla="*/ 2746624 h 6608"/>
                <a:gd name="T84" fmla="*/ 4800504 w 7748"/>
                <a:gd name="T85" fmla="*/ 3258010 h 6608"/>
                <a:gd name="T86" fmla="*/ 5261813 w 7748"/>
                <a:gd name="T87" fmla="*/ 3208092 h 6608"/>
                <a:gd name="T88" fmla="*/ 5251833 w 7748"/>
                <a:gd name="T89" fmla="*/ 2175334 h 6608"/>
                <a:gd name="T90" fmla="*/ 6254294 w 7748"/>
                <a:gd name="T91" fmla="*/ 1203589 h 6608"/>
                <a:gd name="T92" fmla="*/ 7938739 w 7748"/>
                <a:gd name="T93" fmla="*/ 4060033 h 6608"/>
                <a:gd name="T94" fmla="*/ 7477429 w 7748"/>
                <a:gd name="T95" fmla="*/ 5142709 h 6608"/>
                <a:gd name="T96" fmla="*/ 5502448 w 7748"/>
                <a:gd name="T97" fmla="*/ 6606983 h 6608"/>
                <a:gd name="T98" fmla="*/ 5342764 w 7748"/>
                <a:gd name="T99" fmla="*/ 6507146 h 6608"/>
                <a:gd name="T100" fmla="*/ 8048522 w 7748"/>
                <a:gd name="T101" fmla="*/ 6466102 h 6608"/>
                <a:gd name="T102" fmla="*/ 7777946 w 7748"/>
                <a:gd name="T103" fmla="*/ 6787798 h 6608"/>
                <a:gd name="T104" fmla="*/ 7016120 w 7748"/>
                <a:gd name="T105" fmla="*/ 6306363 h 6608"/>
                <a:gd name="T106" fmla="*/ 8069591 w 7748"/>
                <a:gd name="T107" fmla="*/ 4982970 h 66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748"/>
                <a:gd name="T163" fmla="*/ 0 h 6608"/>
                <a:gd name="T164" fmla="*/ 7748 w 7748"/>
                <a:gd name="T165" fmla="*/ 6608 h 660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748" h="6608">
                  <a:moveTo>
                    <a:pt x="7530" y="3497"/>
                  </a:moveTo>
                  <a:lnTo>
                    <a:pt x="7530" y="3497"/>
                  </a:lnTo>
                  <a:cubicBezTo>
                    <a:pt x="7277" y="2295"/>
                    <a:pt x="6716" y="1374"/>
                    <a:pt x="5875" y="759"/>
                  </a:cubicBezTo>
                  <a:cubicBezTo>
                    <a:pt x="5486" y="488"/>
                    <a:pt x="5161" y="424"/>
                    <a:pt x="4890" y="578"/>
                  </a:cubicBezTo>
                  <a:cubicBezTo>
                    <a:pt x="4709" y="678"/>
                    <a:pt x="4565" y="877"/>
                    <a:pt x="4474" y="1166"/>
                  </a:cubicBezTo>
                  <a:cubicBezTo>
                    <a:pt x="4438" y="1283"/>
                    <a:pt x="4411" y="1410"/>
                    <a:pt x="4384" y="1555"/>
                  </a:cubicBezTo>
                  <a:cubicBezTo>
                    <a:pt x="4384" y="199"/>
                    <a:pt x="4384" y="199"/>
                    <a:pt x="4384" y="199"/>
                  </a:cubicBezTo>
                  <a:cubicBezTo>
                    <a:pt x="4384" y="90"/>
                    <a:pt x="4293" y="0"/>
                    <a:pt x="4185" y="0"/>
                  </a:cubicBezTo>
                  <a:cubicBezTo>
                    <a:pt x="3598" y="0"/>
                    <a:pt x="3598" y="0"/>
                    <a:pt x="3598" y="0"/>
                  </a:cubicBezTo>
                  <a:cubicBezTo>
                    <a:pt x="3481" y="0"/>
                    <a:pt x="3399" y="90"/>
                    <a:pt x="3399" y="199"/>
                  </a:cubicBezTo>
                  <a:cubicBezTo>
                    <a:pt x="3399" y="1916"/>
                    <a:pt x="3399" y="1916"/>
                    <a:pt x="3399" y="1916"/>
                  </a:cubicBezTo>
                  <a:cubicBezTo>
                    <a:pt x="3372" y="1618"/>
                    <a:pt x="3327" y="1374"/>
                    <a:pt x="3264" y="1166"/>
                  </a:cubicBezTo>
                  <a:cubicBezTo>
                    <a:pt x="3173" y="877"/>
                    <a:pt x="3038" y="678"/>
                    <a:pt x="2857" y="578"/>
                  </a:cubicBezTo>
                  <a:cubicBezTo>
                    <a:pt x="2586" y="424"/>
                    <a:pt x="2251" y="488"/>
                    <a:pt x="1871" y="759"/>
                  </a:cubicBezTo>
                  <a:cubicBezTo>
                    <a:pt x="1022" y="1374"/>
                    <a:pt x="470" y="2295"/>
                    <a:pt x="208" y="3497"/>
                  </a:cubicBezTo>
                  <a:cubicBezTo>
                    <a:pt x="0" y="4473"/>
                    <a:pt x="45" y="5405"/>
                    <a:pt x="91" y="5866"/>
                  </a:cubicBezTo>
                  <a:cubicBezTo>
                    <a:pt x="118" y="6164"/>
                    <a:pt x="335" y="6417"/>
                    <a:pt x="624" y="6498"/>
                  </a:cubicBezTo>
                  <a:cubicBezTo>
                    <a:pt x="904" y="6571"/>
                    <a:pt x="1212" y="6607"/>
                    <a:pt x="1537" y="6607"/>
                  </a:cubicBezTo>
                  <a:cubicBezTo>
                    <a:pt x="1790" y="6607"/>
                    <a:pt x="2043" y="6589"/>
                    <a:pt x="2296" y="6534"/>
                  </a:cubicBezTo>
                  <a:cubicBezTo>
                    <a:pt x="2567" y="6480"/>
                    <a:pt x="3200" y="6327"/>
                    <a:pt x="3309" y="5974"/>
                  </a:cubicBezTo>
                  <a:cubicBezTo>
                    <a:pt x="3318" y="5920"/>
                    <a:pt x="3354" y="5802"/>
                    <a:pt x="3381" y="4320"/>
                  </a:cubicBezTo>
                  <a:cubicBezTo>
                    <a:pt x="3381" y="4022"/>
                    <a:pt x="3390" y="3714"/>
                    <a:pt x="3390" y="3470"/>
                  </a:cubicBezTo>
                  <a:cubicBezTo>
                    <a:pt x="3426" y="3461"/>
                    <a:pt x="3454" y="3443"/>
                    <a:pt x="3481" y="3425"/>
                  </a:cubicBezTo>
                  <a:cubicBezTo>
                    <a:pt x="3869" y="3036"/>
                    <a:pt x="3869" y="3036"/>
                    <a:pt x="3869" y="3036"/>
                  </a:cubicBezTo>
                  <a:cubicBezTo>
                    <a:pt x="4348" y="3524"/>
                    <a:pt x="4348" y="3524"/>
                    <a:pt x="4348" y="3524"/>
                  </a:cubicBezTo>
                  <a:cubicBezTo>
                    <a:pt x="4357" y="3759"/>
                    <a:pt x="4357" y="4039"/>
                    <a:pt x="4357" y="4320"/>
                  </a:cubicBezTo>
                  <a:cubicBezTo>
                    <a:pt x="4384" y="5802"/>
                    <a:pt x="4420" y="5920"/>
                    <a:pt x="4438" y="5974"/>
                  </a:cubicBezTo>
                  <a:cubicBezTo>
                    <a:pt x="4537" y="6327"/>
                    <a:pt x="5179" y="6480"/>
                    <a:pt x="5441" y="6534"/>
                  </a:cubicBezTo>
                  <a:cubicBezTo>
                    <a:pt x="5694" y="6589"/>
                    <a:pt x="5948" y="6607"/>
                    <a:pt x="6210" y="6607"/>
                  </a:cubicBezTo>
                  <a:cubicBezTo>
                    <a:pt x="6526" y="6607"/>
                    <a:pt x="6833" y="6571"/>
                    <a:pt x="7114" y="6498"/>
                  </a:cubicBezTo>
                  <a:cubicBezTo>
                    <a:pt x="7403" y="6417"/>
                    <a:pt x="7620" y="6164"/>
                    <a:pt x="7656" y="5866"/>
                  </a:cubicBezTo>
                  <a:cubicBezTo>
                    <a:pt x="7701" y="5405"/>
                    <a:pt x="7747" y="4473"/>
                    <a:pt x="7530" y="3497"/>
                  </a:cubicBezTo>
                  <a:close/>
                  <a:moveTo>
                    <a:pt x="2929" y="5866"/>
                  </a:moveTo>
                  <a:lnTo>
                    <a:pt x="2929" y="5866"/>
                  </a:lnTo>
                  <a:cubicBezTo>
                    <a:pt x="2920" y="5866"/>
                    <a:pt x="2911" y="5875"/>
                    <a:pt x="2902" y="5893"/>
                  </a:cubicBezTo>
                  <a:cubicBezTo>
                    <a:pt x="2893" y="5884"/>
                    <a:pt x="2893" y="5884"/>
                    <a:pt x="2884" y="5884"/>
                  </a:cubicBezTo>
                  <a:cubicBezTo>
                    <a:pt x="2287" y="5748"/>
                    <a:pt x="1663" y="5604"/>
                    <a:pt x="1212" y="5341"/>
                  </a:cubicBezTo>
                  <a:cubicBezTo>
                    <a:pt x="733" y="5070"/>
                    <a:pt x="506" y="4726"/>
                    <a:pt x="506" y="4256"/>
                  </a:cubicBezTo>
                  <a:cubicBezTo>
                    <a:pt x="506" y="4230"/>
                    <a:pt x="497" y="4211"/>
                    <a:pt x="497" y="4193"/>
                  </a:cubicBezTo>
                  <a:cubicBezTo>
                    <a:pt x="516" y="4030"/>
                    <a:pt x="542" y="3859"/>
                    <a:pt x="570" y="3687"/>
                  </a:cubicBezTo>
                  <a:cubicBezTo>
                    <a:pt x="678" y="3786"/>
                    <a:pt x="823" y="3886"/>
                    <a:pt x="1004" y="3976"/>
                  </a:cubicBezTo>
                  <a:cubicBezTo>
                    <a:pt x="1248" y="4085"/>
                    <a:pt x="1528" y="4148"/>
                    <a:pt x="1817" y="4148"/>
                  </a:cubicBezTo>
                  <a:cubicBezTo>
                    <a:pt x="1844" y="4148"/>
                    <a:pt x="1862" y="4148"/>
                    <a:pt x="1890" y="4148"/>
                  </a:cubicBezTo>
                  <a:cubicBezTo>
                    <a:pt x="2233" y="4130"/>
                    <a:pt x="2604" y="4049"/>
                    <a:pt x="2992" y="3886"/>
                  </a:cubicBezTo>
                  <a:cubicBezTo>
                    <a:pt x="2983" y="4853"/>
                    <a:pt x="2956" y="5721"/>
                    <a:pt x="2929" y="5866"/>
                  </a:cubicBezTo>
                  <a:close/>
                  <a:moveTo>
                    <a:pt x="2097" y="1085"/>
                  </a:moveTo>
                  <a:lnTo>
                    <a:pt x="2097" y="1085"/>
                  </a:lnTo>
                  <a:cubicBezTo>
                    <a:pt x="2233" y="994"/>
                    <a:pt x="2396" y="895"/>
                    <a:pt x="2541" y="895"/>
                  </a:cubicBezTo>
                  <a:cubicBezTo>
                    <a:pt x="2586" y="895"/>
                    <a:pt x="2622" y="904"/>
                    <a:pt x="2658" y="922"/>
                  </a:cubicBezTo>
                  <a:cubicBezTo>
                    <a:pt x="2839" y="1021"/>
                    <a:pt x="2965" y="1401"/>
                    <a:pt x="3001" y="1961"/>
                  </a:cubicBezTo>
                  <a:cubicBezTo>
                    <a:pt x="3020" y="2169"/>
                    <a:pt x="3020" y="2376"/>
                    <a:pt x="3011" y="2539"/>
                  </a:cubicBezTo>
                  <a:cubicBezTo>
                    <a:pt x="3011" y="2557"/>
                    <a:pt x="3011" y="2575"/>
                    <a:pt x="3011" y="2593"/>
                  </a:cubicBezTo>
                  <a:cubicBezTo>
                    <a:pt x="3011" y="2765"/>
                    <a:pt x="3001" y="2873"/>
                    <a:pt x="3001" y="2873"/>
                  </a:cubicBezTo>
                  <a:cubicBezTo>
                    <a:pt x="3001" y="2882"/>
                    <a:pt x="3001" y="2892"/>
                    <a:pt x="3001" y="2892"/>
                  </a:cubicBezTo>
                  <a:cubicBezTo>
                    <a:pt x="2992" y="3081"/>
                    <a:pt x="2992" y="3262"/>
                    <a:pt x="2992" y="3452"/>
                  </a:cubicBezTo>
                  <a:cubicBezTo>
                    <a:pt x="2983" y="3452"/>
                    <a:pt x="2983" y="3452"/>
                    <a:pt x="2974" y="3461"/>
                  </a:cubicBezTo>
                  <a:cubicBezTo>
                    <a:pt x="2586" y="3642"/>
                    <a:pt x="2224" y="3732"/>
                    <a:pt x="1890" y="3750"/>
                  </a:cubicBezTo>
                  <a:cubicBezTo>
                    <a:pt x="1637" y="3759"/>
                    <a:pt x="1401" y="3714"/>
                    <a:pt x="1193" y="3624"/>
                  </a:cubicBezTo>
                  <a:cubicBezTo>
                    <a:pt x="886" y="3488"/>
                    <a:pt x="723" y="3289"/>
                    <a:pt x="678" y="3226"/>
                  </a:cubicBezTo>
                  <a:cubicBezTo>
                    <a:pt x="949" y="2295"/>
                    <a:pt x="1420" y="1573"/>
                    <a:pt x="2097" y="1085"/>
                  </a:cubicBezTo>
                  <a:close/>
                  <a:moveTo>
                    <a:pt x="723" y="6119"/>
                  </a:moveTo>
                  <a:lnTo>
                    <a:pt x="723" y="6119"/>
                  </a:lnTo>
                  <a:cubicBezTo>
                    <a:pt x="597" y="6083"/>
                    <a:pt x="497" y="5965"/>
                    <a:pt x="479" y="5829"/>
                  </a:cubicBezTo>
                  <a:cubicBezTo>
                    <a:pt x="470" y="5676"/>
                    <a:pt x="452" y="5468"/>
                    <a:pt x="443" y="5233"/>
                  </a:cubicBezTo>
                  <a:cubicBezTo>
                    <a:pt x="588" y="5405"/>
                    <a:pt x="778" y="5558"/>
                    <a:pt x="1013" y="5694"/>
                  </a:cubicBezTo>
                  <a:cubicBezTo>
                    <a:pt x="1374" y="5893"/>
                    <a:pt x="1808" y="6028"/>
                    <a:pt x="2251" y="6146"/>
                  </a:cubicBezTo>
                  <a:cubicBezTo>
                    <a:pt x="2224" y="6146"/>
                    <a:pt x="2206" y="6155"/>
                    <a:pt x="2179" y="6155"/>
                  </a:cubicBezTo>
                  <a:cubicBezTo>
                    <a:pt x="1691" y="6245"/>
                    <a:pt x="1157" y="6227"/>
                    <a:pt x="723" y="6119"/>
                  </a:cubicBezTo>
                  <a:close/>
                  <a:moveTo>
                    <a:pt x="4329" y="2937"/>
                  </a:moveTo>
                  <a:lnTo>
                    <a:pt x="4329" y="2937"/>
                  </a:lnTo>
                  <a:cubicBezTo>
                    <a:pt x="4004" y="2611"/>
                    <a:pt x="4004" y="2611"/>
                    <a:pt x="4004" y="2611"/>
                  </a:cubicBezTo>
                  <a:cubicBezTo>
                    <a:pt x="3968" y="2575"/>
                    <a:pt x="3914" y="2557"/>
                    <a:pt x="3869" y="2557"/>
                  </a:cubicBezTo>
                  <a:cubicBezTo>
                    <a:pt x="3815" y="2557"/>
                    <a:pt x="3761" y="2575"/>
                    <a:pt x="3725" y="2611"/>
                  </a:cubicBezTo>
                  <a:cubicBezTo>
                    <a:pt x="3462" y="2873"/>
                    <a:pt x="3462" y="2873"/>
                    <a:pt x="3462" y="2873"/>
                  </a:cubicBezTo>
                  <a:cubicBezTo>
                    <a:pt x="3426" y="2638"/>
                    <a:pt x="3426" y="2638"/>
                    <a:pt x="3426" y="2638"/>
                  </a:cubicBezTo>
                  <a:cubicBezTo>
                    <a:pt x="3734" y="2322"/>
                    <a:pt x="3734" y="2322"/>
                    <a:pt x="3734" y="2322"/>
                  </a:cubicBezTo>
                  <a:cubicBezTo>
                    <a:pt x="3770" y="2286"/>
                    <a:pt x="3788" y="2241"/>
                    <a:pt x="3788" y="2186"/>
                  </a:cubicBezTo>
                  <a:cubicBezTo>
                    <a:pt x="3788" y="398"/>
                    <a:pt x="3788" y="398"/>
                    <a:pt x="3788" y="398"/>
                  </a:cubicBezTo>
                  <a:cubicBezTo>
                    <a:pt x="3986" y="398"/>
                    <a:pt x="3986" y="398"/>
                    <a:pt x="3986" y="398"/>
                  </a:cubicBezTo>
                  <a:cubicBezTo>
                    <a:pt x="3986" y="2214"/>
                    <a:pt x="3986" y="2214"/>
                    <a:pt x="3986" y="2214"/>
                  </a:cubicBezTo>
                  <a:cubicBezTo>
                    <a:pt x="3986" y="2268"/>
                    <a:pt x="4004" y="2313"/>
                    <a:pt x="4031" y="2349"/>
                  </a:cubicBezTo>
                  <a:cubicBezTo>
                    <a:pt x="4131" y="2458"/>
                    <a:pt x="4131" y="2458"/>
                    <a:pt x="4131" y="2458"/>
                  </a:cubicBezTo>
                  <a:cubicBezTo>
                    <a:pt x="4140" y="2467"/>
                    <a:pt x="4140" y="2467"/>
                    <a:pt x="4149" y="2476"/>
                  </a:cubicBezTo>
                  <a:cubicBezTo>
                    <a:pt x="4329" y="2656"/>
                    <a:pt x="4329" y="2656"/>
                    <a:pt x="4329" y="2656"/>
                  </a:cubicBezTo>
                  <a:lnTo>
                    <a:pt x="4329" y="2937"/>
                  </a:lnTo>
                  <a:close/>
                  <a:moveTo>
                    <a:pt x="4745" y="2892"/>
                  </a:moveTo>
                  <a:lnTo>
                    <a:pt x="4745" y="2892"/>
                  </a:lnTo>
                  <a:cubicBezTo>
                    <a:pt x="4745" y="2892"/>
                    <a:pt x="4745" y="2882"/>
                    <a:pt x="4745" y="2873"/>
                  </a:cubicBezTo>
                  <a:cubicBezTo>
                    <a:pt x="4745" y="2873"/>
                    <a:pt x="4700" y="2430"/>
                    <a:pt x="4736" y="1961"/>
                  </a:cubicBezTo>
                  <a:cubicBezTo>
                    <a:pt x="4781" y="1401"/>
                    <a:pt x="4908" y="1021"/>
                    <a:pt x="5080" y="922"/>
                  </a:cubicBezTo>
                  <a:cubicBezTo>
                    <a:pt x="5233" y="831"/>
                    <a:pt x="5469" y="967"/>
                    <a:pt x="5640" y="1085"/>
                  </a:cubicBezTo>
                  <a:cubicBezTo>
                    <a:pt x="6399" y="1636"/>
                    <a:pt x="6906" y="2476"/>
                    <a:pt x="7150" y="3579"/>
                  </a:cubicBezTo>
                  <a:cubicBezTo>
                    <a:pt x="7150" y="3606"/>
                    <a:pt x="7159" y="3633"/>
                    <a:pt x="7159" y="3660"/>
                  </a:cubicBezTo>
                  <a:cubicBezTo>
                    <a:pt x="7159" y="3669"/>
                    <a:pt x="7150" y="3687"/>
                    <a:pt x="7150" y="3696"/>
                  </a:cubicBezTo>
                  <a:cubicBezTo>
                    <a:pt x="7150" y="3705"/>
                    <a:pt x="7060" y="4139"/>
                    <a:pt x="6743" y="4636"/>
                  </a:cubicBezTo>
                  <a:cubicBezTo>
                    <a:pt x="6553" y="4926"/>
                    <a:pt x="6327" y="5179"/>
                    <a:pt x="6074" y="5387"/>
                  </a:cubicBezTo>
                  <a:cubicBezTo>
                    <a:pt x="5758" y="5640"/>
                    <a:pt x="5378" y="5829"/>
                    <a:pt x="4962" y="5956"/>
                  </a:cubicBezTo>
                  <a:cubicBezTo>
                    <a:pt x="4962" y="5956"/>
                    <a:pt x="4953" y="5956"/>
                    <a:pt x="4944" y="5956"/>
                  </a:cubicBezTo>
                  <a:cubicBezTo>
                    <a:pt x="4872" y="5920"/>
                    <a:pt x="4827" y="5884"/>
                    <a:pt x="4818" y="5866"/>
                  </a:cubicBezTo>
                  <a:cubicBezTo>
                    <a:pt x="4772" y="5676"/>
                    <a:pt x="4745" y="4202"/>
                    <a:pt x="4745" y="2892"/>
                  </a:cubicBezTo>
                  <a:close/>
                  <a:moveTo>
                    <a:pt x="7258" y="5829"/>
                  </a:moveTo>
                  <a:lnTo>
                    <a:pt x="7258" y="5829"/>
                  </a:lnTo>
                  <a:cubicBezTo>
                    <a:pt x="7249" y="5965"/>
                    <a:pt x="7150" y="6083"/>
                    <a:pt x="7014" y="6119"/>
                  </a:cubicBezTo>
                  <a:cubicBezTo>
                    <a:pt x="6580" y="6227"/>
                    <a:pt x="6056" y="6245"/>
                    <a:pt x="5559" y="6155"/>
                  </a:cubicBezTo>
                  <a:cubicBezTo>
                    <a:pt x="5839" y="6028"/>
                    <a:pt x="6101" y="5875"/>
                    <a:pt x="6327" y="5685"/>
                  </a:cubicBezTo>
                  <a:cubicBezTo>
                    <a:pt x="6626" y="5450"/>
                    <a:pt x="6870" y="5160"/>
                    <a:pt x="7078" y="4835"/>
                  </a:cubicBezTo>
                  <a:cubicBezTo>
                    <a:pt x="7159" y="4718"/>
                    <a:pt x="7222" y="4600"/>
                    <a:pt x="7277" y="4492"/>
                  </a:cubicBezTo>
                  <a:cubicBezTo>
                    <a:pt x="7313" y="5052"/>
                    <a:pt x="7286" y="5531"/>
                    <a:pt x="7258" y="5829"/>
                  </a:cubicBezTo>
                  <a:close/>
                </a:path>
              </a:pathLst>
            </a:custGeom>
            <a:solidFill>
              <a:srgbClr val="B64B5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613" name="Freeform 204"/>
            <p:cNvSpPr>
              <a:spLocks noChangeArrowheads="1"/>
            </p:cNvSpPr>
            <p:nvPr/>
          </p:nvSpPr>
          <p:spPr bwMode="auto">
            <a:xfrm>
              <a:off x="10198558" y="6241849"/>
              <a:ext cx="3960974" cy="3960974"/>
            </a:xfrm>
            <a:custGeom>
              <a:avLst/>
              <a:gdLst>
                <a:gd name="T0" fmla="*/ 3959865 w 3571"/>
                <a:gd name="T1" fmla="*/ 1984369 h 3571"/>
                <a:gd name="T2" fmla="*/ 3959865 w 3571"/>
                <a:gd name="T3" fmla="*/ 1984369 h 3571"/>
                <a:gd name="T4" fmla="*/ 1984369 w 3571"/>
                <a:gd name="T5" fmla="*/ 3959865 h 3571"/>
                <a:gd name="T6" fmla="*/ 0 w 3571"/>
                <a:gd name="T7" fmla="*/ 1984369 h 3571"/>
                <a:gd name="T8" fmla="*/ 1984369 w 3571"/>
                <a:gd name="T9" fmla="*/ 0 h 3571"/>
                <a:gd name="T10" fmla="*/ 3959865 w 3571"/>
                <a:gd name="T11" fmla="*/ 1984369 h 35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71"/>
                <a:gd name="T19" fmla="*/ 0 h 3571"/>
                <a:gd name="T20" fmla="*/ 3571 w 3571"/>
                <a:gd name="T21" fmla="*/ 3571 h 35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71" h="3571">
                  <a:moveTo>
                    <a:pt x="3570" y="1789"/>
                  </a:moveTo>
                  <a:lnTo>
                    <a:pt x="3570" y="1789"/>
                  </a:lnTo>
                  <a:cubicBezTo>
                    <a:pt x="3570" y="2774"/>
                    <a:pt x="2775" y="3570"/>
                    <a:pt x="1789" y="3570"/>
                  </a:cubicBezTo>
                  <a:cubicBezTo>
                    <a:pt x="805" y="3570"/>
                    <a:pt x="0" y="2774"/>
                    <a:pt x="0" y="1789"/>
                  </a:cubicBezTo>
                  <a:cubicBezTo>
                    <a:pt x="0" y="804"/>
                    <a:pt x="805" y="0"/>
                    <a:pt x="1789" y="0"/>
                  </a:cubicBezTo>
                  <a:cubicBezTo>
                    <a:pt x="2775" y="0"/>
                    <a:pt x="3570" y="804"/>
                    <a:pt x="3570" y="1789"/>
                  </a:cubicBezTo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614" name="Freeform 205"/>
            <p:cNvSpPr>
              <a:spLocks noChangeArrowheads="1"/>
            </p:cNvSpPr>
            <p:nvPr/>
          </p:nvSpPr>
          <p:spPr bwMode="auto">
            <a:xfrm>
              <a:off x="13934587" y="9948538"/>
              <a:ext cx="2386364" cy="2415705"/>
            </a:xfrm>
            <a:custGeom>
              <a:avLst/>
              <a:gdLst>
                <a:gd name="T0" fmla="*/ 1784508 w 2153"/>
                <a:gd name="T1" fmla="*/ 2414597 h 2180"/>
                <a:gd name="T2" fmla="*/ 2385256 w 2153"/>
                <a:gd name="T3" fmla="*/ 1753048 h 2180"/>
                <a:gd name="T4" fmla="*/ 532027 w 2153"/>
                <a:gd name="T5" fmla="*/ 0 h 2180"/>
                <a:gd name="T6" fmla="*/ 0 w 2153"/>
                <a:gd name="T7" fmla="*/ 460978 h 2180"/>
                <a:gd name="T8" fmla="*/ 1784508 w 2153"/>
                <a:gd name="T9" fmla="*/ 2414597 h 2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3"/>
                <a:gd name="T16" fmla="*/ 0 h 2180"/>
                <a:gd name="T17" fmla="*/ 2153 w 2153"/>
                <a:gd name="T18" fmla="*/ 2180 h 2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3" h="2180">
                  <a:moveTo>
                    <a:pt x="1610" y="2179"/>
                  </a:moveTo>
                  <a:lnTo>
                    <a:pt x="2152" y="1582"/>
                  </a:lnTo>
                  <a:lnTo>
                    <a:pt x="480" y="0"/>
                  </a:lnTo>
                  <a:lnTo>
                    <a:pt x="0" y="416"/>
                  </a:lnTo>
                  <a:lnTo>
                    <a:pt x="1610" y="2179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" name="Freeform 206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3635933" y="9746677"/>
              <a:ext cx="2968644" cy="2891411"/>
            </a:xfrm>
            <a:custGeom>
              <a:avLst/>
              <a:gdLst>
                <a:gd name="T0" fmla="*/ 1872 w 2677"/>
                <a:gd name="T1" fmla="*/ 2603 h 2604"/>
                <a:gd name="T2" fmla="*/ 1872 w 2677"/>
                <a:gd name="T3" fmla="*/ 2603 h 2604"/>
                <a:gd name="T4" fmla="*/ 1727 w 2677"/>
                <a:gd name="T5" fmla="*/ 2540 h 2604"/>
                <a:gd name="T6" fmla="*/ 244 w 2677"/>
                <a:gd name="T7" fmla="*/ 1076 h 2604"/>
                <a:gd name="T8" fmla="*/ 235 w 2677"/>
                <a:gd name="T9" fmla="*/ 190 h 2604"/>
                <a:gd name="T10" fmla="*/ 687 w 2677"/>
                <a:gd name="T11" fmla="*/ 0 h 2604"/>
                <a:gd name="T12" fmla="*/ 1130 w 2677"/>
                <a:gd name="T13" fmla="*/ 181 h 2604"/>
                <a:gd name="T14" fmla="*/ 2622 w 2677"/>
                <a:gd name="T15" fmla="*/ 1681 h 2604"/>
                <a:gd name="T16" fmla="*/ 2676 w 2677"/>
                <a:gd name="T17" fmla="*/ 1826 h 2604"/>
                <a:gd name="T18" fmla="*/ 2613 w 2677"/>
                <a:gd name="T19" fmla="*/ 1971 h 2604"/>
                <a:gd name="T20" fmla="*/ 2016 w 2677"/>
                <a:gd name="T21" fmla="*/ 2540 h 2604"/>
                <a:gd name="T22" fmla="*/ 1872 w 2677"/>
                <a:gd name="T23" fmla="*/ 2603 h 2604"/>
                <a:gd name="T24" fmla="*/ 687 w 2677"/>
                <a:gd name="T25" fmla="*/ 407 h 2604"/>
                <a:gd name="T26" fmla="*/ 687 w 2677"/>
                <a:gd name="T27" fmla="*/ 407 h 2604"/>
                <a:gd name="T28" fmla="*/ 687 w 2677"/>
                <a:gd name="T29" fmla="*/ 407 h 2604"/>
                <a:gd name="T30" fmla="*/ 534 w 2677"/>
                <a:gd name="T31" fmla="*/ 479 h 2604"/>
                <a:gd name="T32" fmla="*/ 534 w 2677"/>
                <a:gd name="T33" fmla="*/ 778 h 2604"/>
                <a:gd name="T34" fmla="*/ 1881 w 2677"/>
                <a:gd name="T35" fmla="*/ 2106 h 2604"/>
                <a:gd name="T36" fmla="*/ 2179 w 2677"/>
                <a:gd name="T37" fmla="*/ 1817 h 2604"/>
                <a:gd name="T38" fmla="*/ 841 w 2677"/>
                <a:gd name="T39" fmla="*/ 470 h 2604"/>
                <a:gd name="T40" fmla="*/ 687 w 2677"/>
                <a:gd name="T41" fmla="*/ 407 h 2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77" h="2604">
                  <a:moveTo>
                    <a:pt x="1872" y="2603"/>
                  </a:moveTo>
                  <a:lnTo>
                    <a:pt x="1872" y="2603"/>
                  </a:lnTo>
                  <a:cubicBezTo>
                    <a:pt x="1817" y="2603"/>
                    <a:pt x="1772" y="2577"/>
                    <a:pt x="1727" y="2540"/>
                  </a:cubicBezTo>
                  <a:cubicBezTo>
                    <a:pt x="244" y="1076"/>
                    <a:pt x="244" y="1076"/>
                    <a:pt x="244" y="1076"/>
                  </a:cubicBezTo>
                  <a:cubicBezTo>
                    <a:pt x="0" y="832"/>
                    <a:pt x="0" y="434"/>
                    <a:pt x="235" y="190"/>
                  </a:cubicBezTo>
                  <a:cubicBezTo>
                    <a:pt x="353" y="73"/>
                    <a:pt x="515" y="0"/>
                    <a:pt x="687" y="0"/>
                  </a:cubicBezTo>
                  <a:cubicBezTo>
                    <a:pt x="850" y="0"/>
                    <a:pt x="1013" y="63"/>
                    <a:pt x="1130" y="181"/>
                  </a:cubicBezTo>
                  <a:cubicBezTo>
                    <a:pt x="2622" y="1681"/>
                    <a:pt x="2622" y="1681"/>
                    <a:pt x="2622" y="1681"/>
                  </a:cubicBezTo>
                  <a:cubicBezTo>
                    <a:pt x="2658" y="1718"/>
                    <a:pt x="2676" y="1772"/>
                    <a:pt x="2676" y="1826"/>
                  </a:cubicBezTo>
                  <a:cubicBezTo>
                    <a:pt x="2676" y="1881"/>
                    <a:pt x="2658" y="1935"/>
                    <a:pt x="2613" y="1971"/>
                  </a:cubicBezTo>
                  <a:cubicBezTo>
                    <a:pt x="2016" y="2540"/>
                    <a:pt x="2016" y="2540"/>
                    <a:pt x="2016" y="2540"/>
                  </a:cubicBezTo>
                  <a:cubicBezTo>
                    <a:pt x="1980" y="2585"/>
                    <a:pt x="1926" y="2603"/>
                    <a:pt x="1872" y="2603"/>
                  </a:cubicBezTo>
                  <a:close/>
                  <a:moveTo>
                    <a:pt x="687" y="407"/>
                  </a:moveTo>
                  <a:lnTo>
                    <a:pt x="687" y="407"/>
                  </a:lnTo>
                  <a:lnTo>
                    <a:pt x="687" y="407"/>
                  </a:lnTo>
                  <a:cubicBezTo>
                    <a:pt x="624" y="407"/>
                    <a:pt x="570" y="434"/>
                    <a:pt x="534" y="479"/>
                  </a:cubicBezTo>
                  <a:cubicBezTo>
                    <a:pt x="452" y="561"/>
                    <a:pt x="452" y="696"/>
                    <a:pt x="534" y="778"/>
                  </a:cubicBezTo>
                  <a:cubicBezTo>
                    <a:pt x="1881" y="2106"/>
                    <a:pt x="1881" y="2106"/>
                    <a:pt x="1881" y="2106"/>
                  </a:cubicBezTo>
                  <a:cubicBezTo>
                    <a:pt x="2179" y="1817"/>
                    <a:pt x="2179" y="1817"/>
                    <a:pt x="2179" y="1817"/>
                  </a:cubicBezTo>
                  <a:cubicBezTo>
                    <a:pt x="841" y="470"/>
                    <a:pt x="841" y="470"/>
                    <a:pt x="841" y="470"/>
                  </a:cubicBezTo>
                  <a:cubicBezTo>
                    <a:pt x="796" y="434"/>
                    <a:pt x="741" y="407"/>
                    <a:pt x="687" y="4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latin typeface="+mn-lt"/>
                <a:cs typeface="+mn-cs"/>
              </a:endParaRPr>
            </a:p>
          </p:txBody>
        </p:sp>
        <p:sp>
          <p:nvSpPr>
            <p:cNvPr id="34" name="Freeform 207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9958078" y="6031865"/>
              <a:ext cx="4440413" cy="4440040"/>
            </a:xfrm>
            <a:custGeom>
              <a:avLst/>
              <a:gdLst>
                <a:gd name="T0" fmla="*/ 1998 w 4005"/>
                <a:gd name="T1" fmla="*/ 4004 h 4005"/>
                <a:gd name="T2" fmla="*/ 1998 w 4005"/>
                <a:gd name="T3" fmla="*/ 4004 h 4005"/>
                <a:gd name="T4" fmla="*/ 0 w 4005"/>
                <a:gd name="T5" fmla="*/ 1997 h 4005"/>
                <a:gd name="T6" fmla="*/ 1998 w 4005"/>
                <a:gd name="T7" fmla="*/ 0 h 4005"/>
                <a:gd name="T8" fmla="*/ 4004 w 4005"/>
                <a:gd name="T9" fmla="*/ 1997 h 4005"/>
                <a:gd name="T10" fmla="*/ 1998 w 4005"/>
                <a:gd name="T11" fmla="*/ 4004 h 4005"/>
                <a:gd name="T12" fmla="*/ 1998 w 4005"/>
                <a:gd name="T13" fmla="*/ 407 h 4005"/>
                <a:gd name="T14" fmla="*/ 1998 w 4005"/>
                <a:gd name="T15" fmla="*/ 407 h 4005"/>
                <a:gd name="T16" fmla="*/ 407 w 4005"/>
                <a:gd name="T17" fmla="*/ 1997 h 4005"/>
                <a:gd name="T18" fmla="*/ 1998 w 4005"/>
                <a:gd name="T19" fmla="*/ 3588 h 4005"/>
                <a:gd name="T20" fmla="*/ 3588 w 4005"/>
                <a:gd name="T21" fmla="*/ 1997 h 4005"/>
                <a:gd name="T22" fmla="*/ 1998 w 4005"/>
                <a:gd name="T23" fmla="*/ 407 h 4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5" h="4005">
                  <a:moveTo>
                    <a:pt x="1998" y="4004"/>
                  </a:moveTo>
                  <a:lnTo>
                    <a:pt x="1998" y="4004"/>
                  </a:lnTo>
                  <a:cubicBezTo>
                    <a:pt x="895" y="4004"/>
                    <a:pt x="0" y="3100"/>
                    <a:pt x="0" y="1997"/>
                  </a:cubicBezTo>
                  <a:cubicBezTo>
                    <a:pt x="0" y="894"/>
                    <a:pt x="895" y="0"/>
                    <a:pt x="1998" y="0"/>
                  </a:cubicBezTo>
                  <a:cubicBezTo>
                    <a:pt x="3100" y="0"/>
                    <a:pt x="4004" y="894"/>
                    <a:pt x="4004" y="1997"/>
                  </a:cubicBezTo>
                  <a:cubicBezTo>
                    <a:pt x="4004" y="3100"/>
                    <a:pt x="3100" y="4004"/>
                    <a:pt x="1998" y="4004"/>
                  </a:cubicBezTo>
                  <a:close/>
                  <a:moveTo>
                    <a:pt x="1998" y="407"/>
                  </a:moveTo>
                  <a:lnTo>
                    <a:pt x="1998" y="407"/>
                  </a:lnTo>
                  <a:cubicBezTo>
                    <a:pt x="1121" y="407"/>
                    <a:pt x="407" y="1120"/>
                    <a:pt x="407" y="1997"/>
                  </a:cubicBezTo>
                  <a:cubicBezTo>
                    <a:pt x="407" y="2874"/>
                    <a:pt x="1121" y="3588"/>
                    <a:pt x="1998" y="3588"/>
                  </a:cubicBezTo>
                  <a:cubicBezTo>
                    <a:pt x="2874" y="3588"/>
                    <a:pt x="3588" y="2874"/>
                    <a:pt x="3588" y="1997"/>
                  </a:cubicBezTo>
                  <a:cubicBezTo>
                    <a:pt x="3588" y="1120"/>
                    <a:pt x="2874" y="407"/>
                    <a:pt x="1998" y="4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latin typeface="+mn-lt"/>
                <a:cs typeface="+mn-cs"/>
              </a:endParaRPr>
            </a:p>
          </p:txBody>
        </p:sp>
        <p:sp>
          <p:nvSpPr>
            <p:cNvPr id="35" name="Freeform 208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1200766" y="7200463"/>
              <a:ext cx="1945623" cy="1947665"/>
            </a:xfrm>
            <a:custGeom>
              <a:avLst/>
              <a:gdLst>
                <a:gd name="T0" fmla="*/ 1084 w 1754"/>
                <a:gd name="T1" fmla="*/ 1754 h 1755"/>
                <a:gd name="T2" fmla="*/ 624 w 1754"/>
                <a:gd name="T3" fmla="*/ 1699 h 1755"/>
                <a:gd name="T4" fmla="*/ 290 w 1754"/>
                <a:gd name="T5" fmla="*/ 1510 h 1755"/>
                <a:gd name="T6" fmla="*/ 226 w 1754"/>
                <a:gd name="T7" fmla="*/ 1491 h 1755"/>
                <a:gd name="T8" fmla="*/ 37 w 1754"/>
                <a:gd name="T9" fmla="*/ 1067 h 1755"/>
                <a:gd name="T10" fmla="*/ 37 w 1754"/>
                <a:gd name="T11" fmla="*/ 687 h 1755"/>
                <a:gd name="T12" fmla="*/ 226 w 1754"/>
                <a:gd name="T13" fmla="*/ 262 h 1755"/>
                <a:gd name="T14" fmla="*/ 290 w 1754"/>
                <a:gd name="T15" fmla="*/ 244 h 1755"/>
                <a:gd name="T16" fmla="*/ 624 w 1754"/>
                <a:gd name="T17" fmla="*/ 54 h 1755"/>
                <a:gd name="T18" fmla="*/ 1084 w 1754"/>
                <a:gd name="T19" fmla="*/ 0 h 1755"/>
                <a:gd name="T20" fmla="*/ 1139 w 1754"/>
                <a:gd name="T21" fmla="*/ 434 h 1755"/>
                <a:gd name="T22" fmla="*/ 1500 w 1754"/>
                <a:gd name="T23" fmla="*/ 235 h 1755"/>
                <a:gd name="T24" fmla="*/ 1735 w 1754"/>
                <a:gd name="T25" fmla="*/ 615 h 1755"/>
                <a:gd name="T26" fmla="*/ 1392 w 1754"/>
                <a:gd name="T27" fmla="*/ 877 h 1755"/>
                <a:gd name="T28" fmla="*/ 1735 w 1754"/>
                <a:gd name="T29" fmla="*/ 1139 h 1755"/>
                <a:gd name="T30" fmla="*/ 1500 w 1754"/>
                <a:gd name="T31" fmla="*/ 1519 h 1755"/>
                <a:gd name="T32" fmla="*/ 1139 w 1754"/>
                <a:gd name="T33" fmla="*/ 1329 h 1755"/>
                <a:gd name="T34" fmla="*/ 1084 w 1754"/>
                <a:gd name="T35" fmla="*/ 1754 h 1755"/>
                <a:gd name="T36" fmla="*/ 724 w 1754"/>
                <a:gd name="T37" fmla="*/ 1654 h 1755"/>
                <a:gd name="T38" fmla="*/ 1030 w 1754"/>
                <a:gd name="T39" fmla="*/ 1238 h 1755"/>
                <a:gd name="T40" fmla="*/ 1111 w 1754"/>
                <a:gd name="T41" fmla="*/ 1193 h 1755"/>
                <a:gd name="T42" fmla="*/ 1627 w 1754"/>
                <a:gd name="T43" fmla="*/ 1130 h 1755"/>
                <a:gd name="T44" fmla="*/ 1238 w 1754"/>
                <a:gd name="T45" fmla="*/ 877 h 1755"/>
                <a:gd name="T46" fmla="*/ 1627 w 1754"/>
                <a:gd name="T47" fmla="*/ 624 h 1755"/>
                <a:gd name="T48" fmla="*/ 1111 w 1754"/>
                <a:gd name="T49" fmla="*/ 570 h 1755"/>
                <a:gd name="T50" fmla="*/ 1030 w 1754"/>
                <a:gd name="T51" fmla="*/ 524 h 1755"/>
                <a:gd name="T52" fmla="*/ 724 w 1754"/>
                <a:gd name="T53" fmla="*/ 108 h 1755"/>
                <a:gd name="T54" fmla="*/ 696 w 1754"/>
                <a:gd name="T55" fmla="*/ 570 h 1755"/>
                <a:gd name="T56" fmla="*/ 290 w 1754"/>
                <a:gd name="T57" fmla="*/ 362 h 1755"/>
                <a:gd name="T58" fmla="*/ 489 w 1754"/>
                <a:gd name="T59" fmla="*/ 832 h 1755"/>
                <a:gd name="T60" fmla="*/ 489 w 1754"/>
                <a:gd name="T61" fmla="*/ 922 h 1755"/>
                <a:gd name="T62" fmla="*/ 290 w 1754"/>
                <a:gd name="T63" fmla="*/ 1401 h 1755"/>
                <a:gd name="T64" fmla="*/ 696 w 1754"/>
                <a:gd name="T65" fmla="*/ 1193 h 1755"/>
                <a:gd name="T66" fmla="*/ 724 w 1754"/>
                <a:gd name="T67" fmla="*/ 1654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54" h="1755">
                  <a:moveTo>
                    <a:pt x="1084" y="1754"/>
                  </a:moveTo>
                  <a:lnTo>
                    <a:pt x="1084" y="1754"/>
                  </a:lnTo>
                  <a:cubicBezTo>
                    <a:pt x="670" y="1754"/>
                    <a:pt x="670" y="1754"/>
                    <a:pt x="670" y="1754"/>
                  </a:cubicBezTo>
                  <a:cubicBezTo>
                    <a:pt x="642" y="1754"/>
                    <a:pt x="624" y="1736"/>
                    <a:pt x="624" y="1699"/>
                  </a:cubicBezTo>
                  <a:cubicBezTo>
                    <a:pt x="624" y="1329"/>
                    <a:pt x="624" y="1329"/>
                    <a:pt x="624" y="1329"/>
                  </a:cubicBezTo>
                  <a:cubicBezTo>
                    <a:pt x="290" y="1510"/>
                    <a:pt x="290" y="1510"/>
                    <a:pt x="290" y="1510"/>
                  </a:cubicBezTo>
                  <a:cubicBezTo>
                    <a:pt x="281" y="1519"/>
                    <a:pt x="272" y="1519"/>
                    <a:pt x="254" y="1519"/>
                  </a:cubicBezTo>
                  <a:cubicBezTo>
                    <a:pt x="245" y="1519"/>
                    <a:pt x="226" y="1510"/>
                    <a:pt x="226" y="1491"/>
                  </a:cubicBezTo>
                  <a:cubicBezTo>
                    <a:pt x="19" y="1139"/>
                    <a:pt x="19" y="1139"/>
                    <a:pt x="19" y="1139"/>
                  </a:cubicBezTo>
                  <a:cubicBezTo>
                    <a:pt x="0" y="1112"/>
                    <a:pt x="9" y="1085"/>
                    <a:pt x="37" y="1067"/>
                  </a:cubicBezTo>
                  <a:cubicBezTo>
                    <a:pt x="362" y="877"/>
                    <a:pt x="362" y="877"/>
                    <a:pt x="362" y="877"/>
                  </a:cubicBezTo>
                  <a:cubicBezTo>
                    <a:pt x="37" y="687"/>
                    <a:pt x="37" y="687"/>
                    <a:pt x="37" y="687"/>
                  </a:cubicBezTo>
                  <a:cubicBezTo>
                    <a:pt x="9" y="678"/>
                    <a:pt x="0" y="642"/>
                    <a:pt x="19" y="615"/>
                  </a:cubicBezTo>
                  <a:cubicBezTo>
                    <a:pt x="226" y="262"/>
                    <a:pt x="226" y="262"/>
                    <a:pt x="226" y="262"/>
                  </a:cubicBezTo>
                  <a:cubicBezTo>
                    <a:pt x="226" y="253"/>
                    <a:pt x="245" y="244"/>
                    <a:pt x="254" y="235"/>
                  </a:cubicBezTo>
                  <a:cubicBezTo>
                    <a:pt x="272" y="235"/>
                    <a:pt x="281" y="235"/>
                    <a:pt x="290" y="244"/>
                  </a:cubicBezTo>
                  <a:cubicBezTo>
                    <a:pt x="624" y="434"/>
                    <a:pt x="624" y="434"/>
                    <a:pt x="624" y="434"/>
                  </a:cubicBezTo>
                  <a:cubicBezTo>
                    <a:pt x="624" y="54"/>
                    <a:pt x="624" y="54"/>
                    <a:pt x="624" y="54"/>
                  </a:cubicBezTo>
                  <a:cubicBezTo>
                    <a:pt x="624" y="27"/>
                    <a:pt x="642" y="0"/>
                    <a:pt x="670" y="0"/>
                  </a:cubicBezTo>
                  <a:cubicBezTo>
                    <a:pt x="1084" y="0"/>
                    <a:pt x="1084" y="0"/>
                    <a:pt x="1084" y="0"/>
                  </a:cubicBezTo>
                  <a:cubicBezTo>
                    <a:pt x="1111" y="0"/>
                    <a:pt x="1139" y="27"/>
                    <a:pt x="1139" y="54"/>
                  </a:cubicBezTo>
                  <a:cubicBezTo>
                    <a:pt x="1139" y="434"/>
                    <a:pt x="1139" y="434"/>
                    <a:pt x="1139" y="434"/>
                  </a:cubicBezTo>
                  <a:cubicBezTo>
                    <a:pt x="1464" y="244"/>
                    <a:pt x="1464" y="244"/>
                    <a:pt x="1464" y="244"/>
                  </a:cubicBezTo>
                  <a:cubicBezTo>
                    <a:pt x="1473" y="235"/>
                    <a:pt x="1491" y="235"/>
                    <a:pt x="1500" y="235"/>
                  </a:cubicBezTo>
                  <a:cubicBezTo>
                    <a:pt x="1518" y="244"/>
                    <a:pt x="1527" y="253"/>
                    <a:pt x="1536" y="262"/>
                  </a:cubicBezTo>
                  <a:cubicBezTo>
                    <a:pt x="1735" y="615"/>
                    <a:pt x="1735" y="615"/>
                    <a:pt x="1735" y="615"/>
                  </a:cubicBezTo>
                  <a:cubicBezTo>
                    <a:pt x="1753" y="642"/>
                    <a:pt x="1744" y="678"/>
                    <a:pt x="1717" y="687"/>
                  </a:cubicBezTo>
                  <a:cubicBezTo>
                    <a:pt x="1392" y="877"/>
                    <a:pt x="1392" y="877"/>
                    <a:pt x="1392" y="877"/>
                  </a:cubicBezTo>
                  <a:cubicBezTo>
                    <a:pt x="1717" y="1067"/>
                    <a:pt x="1717" y="1067"/>
                    <a:pt x="1717" y="1067"/>
                  </a:cubicBezTo>
                  <a:cubicBezTo>
                    <a:pt x="1744" y="1085"/>
                    <a:pt x="1753" y="1112"/>
                    <a:pt x="1735" y="1139"/>
                  </a:cubicBezTo>
                  <a:cubicBezTo>
                    <a:pt x="1536" y="1491"/>
                    <a:pt x="1536" y="1491"/>
                    <a:pt x="1536" y="1491"/>
                  </a:cubicBezTo>
                  <a:cubicBezTo>
                    <a:pt x="1527" y="1510"/>
                    <a:pt x="1518" y="1519"/>
                    <a:pt x="1500" y="1519"/>
                  </a:cubicBezTo>
                  <a:cubicBezTo>
                    <a:pt x="1491" y="1519"/>
                    <a:pt x="1473" y="1519"/>
                    <a:pt x="1464" y="1510"/>
                  </a:cubicBezTo>
                  <a:cubicBezTo>
                    <a:pt x="1139" y="1329"/>
                    <a:pt x="1139" y="1329"/>
                    <a:pt x="1139" y="1329"/>
                  </a:cubicBezTo>
                  <a:cubicBezTo>
                    <a:pt x="1139" y="1699"/>
                    <a:pt x="1139" y="1699"/>
                    <a:pt x="1139" y="1699"/>
                  </a:cubicBezTo>
                  <a:cubicBezTo>
                    <a:pt x="1139" y="1736"/>
                    <a:pt x="1111" y="1754"/>
                    <a:pt x="1084" y="1754"/>
                  </a:cubicBezTo>
                  <a:close/>
                  <a:moveTo>
                    <a:pt x="724" y="1654"/>
                  </a:moveTo>
                  <a:lnTo>
                    <a:pt x="724" y="1654"/>
                  </a:lnTo>
                  <a:cubicBezTo>
                    <a:pt x="1030" y="1654"/>
                    <a:pt x="1030" y="1654"/>
                    <a:pt x="1030" y="1654"/>
                  </a:cubicBezTo>
                  <a:cubicBezTo>
                    <a:pt x="1030" y="1238"/>
                    <a:pt x="1030" y="1238"/>
                    <a:pt x="1030" y="1238"/>
                  </a:cubicBezTo>
                  <a:cubicBezTo>
                    <a:pt x="1030" y="1220"/>
                    <a:pt x="1039" y="1202"/>
                    <a:pt x="1057" y="1193"/>
                  </a:cubicBezTo>
                  <a:cubicBezTo>
                    <a:pt x="1075" y="1184"/>
                    <a:pt x="1093" y="1184"/>
                    <a:pt x="1111" y="1193"/>
                  </a:cubicBezTo>
                  <a:cubicBezTo>
                    <a:pt x="1473" y="1401"/>
                    <a:pt x="1473" y="1401"/>
                    <a:pt x="1473" y="1401"/>
                  </a:cubicBezTo>
                  <a:cubicBezTo>
                    <a:pt x="1627" y="1130"/>
                    <a:pt x="1627" y="1130"/>
                    <a:pt x="1627" y="1130"/>
                  </a:cubicBezTo>
                  <a:cubicBezTo>
                    <a:pt x="1265" y="922"/>
                    <a:pt x="1265" y="922"/>
                    <a:pt x="1265" y="922"/>
                  </a:cubicBezTo>
                  <a:cubicBezTo>
                    <a:pt x="1247" y="913"/>
                    <a:pt x="1238" y="895"/>
                    <a:pt x="1238" y="877"/>
                  </a:cubicBezTo>
                  <a:cubicBezTo>
                    <a:pt x="1238" y="859"/>
                    <a:pt x="1247" y="841"/>
                    <a:pt x="1265" y="832"/>
                  </a:cubicBezTo>
                  <a:cubicBezTo>
                    <a:pt x="1627" y="624"/>
                    <a:pt x="1627" y="624"/>
                    <a:pt x="1627" y="624"/>
                  </a:cubicBezTo>
                  <a:cubicBezTo>
                    <a:pt x="1473" y="362"/>
                    <a:pt x="1473" y="362"/>
                    <a:pt x="1473" y="362"/>
                  </a:cubicBezTo>
                  <a:cubicBezTo>
                    <a:pt x="1111" y="570"/>
                    <a:pt x="1111" y="570"/>
                    <a:pt x="1111" y="570"/>
                  </a:cubicBezTo>
                  <a:cubicBezTo>
                    <a:pt x="1093" y="578"/>
                    <a:pt x="1075" y="578"/>
                    <a:pt x="1057" y="570"/>
                  </a:cubicBezTo>
                  <a:cubicBezTo>
                    <a:pt x="1039" y="561"/>
                    <a:pt x="1030" y="542"/>
                    <a:pt x="1030" y="524"/>
                  </a:cubicBezTo>
                  <a:cubicBezTo>
                    <a:pt x="1030" y="108"/>
                    <a:pt x="1030" y="108"/>
                    <a:pt x="1030" y="108"/>
                  </a:cubicBezTo>
                  <a:cubicBezTo>
                    <a:pt x="724" y="108"/>
                    <a:pt x="724" y="108"/>
                    <a:pt x="724" y="108"/>
                  </a:cubicBezTo>
                  <a:cubicBezTo>
                    <a:pt x="724" y="524"/>
                    <a:pt x="724" y="524"/>
                    <a:pt x="724" y="524"/>
                  </a:cubicBezTo>
                  <a:cubicBezTo>
                    <a:pt x="724" y="542"/>
                    <a:pt x="715" y="561"/>
                    <a:pt x="696" y="570"/>
                  </a:cubicBezTo>
                  <a:cubicBezTo>
                    <a:pt x="678" y="578"/>
                    <a:pt x="660" y="578"/>
                    <a:pt x="642" y="570"/>
                  </a:cubicBezTo>
                  <a:cubicBezTo>
                    <a:pt x="290" y="362"/>
                    <a:pt x="290" y="362"/>
                    <a:pt x="290" y="362"/>
                  </a:cubicBezTo>
                  <a:cubicBezTo>
                    <a:pt x="136" y="624"/>
                    <a:pt x="136" y="624"/>
                    <a:pt x="136" y="624"/>
                  </a:cubicBezTo>
                  <a:cubicBezTo>
                    <a:pt x="489" y="832"/>
                    <a:pt x="489" y="832"/>
                    <a:pt x="489" y="832"/>
                  </a:cubicBezTo>
                  <a:cubicBezTo>
                    <a:pt x="507" y="841"/>
                    <a:pt x="516" y="859"/>
                    <a:pt x="516" y="877"/>
                  </a:cubicBezTo>
                  <a:cubicBezTo>
                    <a:pt x="516" y="895"/>
                    <a:pt x="507" y="913"/>
                    <a:pt x="489" y="922"/>
                  </a:cubicBezTo>
                  <a:cubicBezTo>
                    <a:pt x="136" y="1130"/>
                    <a:pt x="136" y="1130"/>
                    <a:pt x="136" y="1130"/>
                  </a:cubicBezTo>
                  <a:cubicBezTo>
                    <a:pt x="290" y="1401"/>
                    <a:pt x="290" y="1401"/>
                    <a:pt x="290" y="1401"/>
                  </a:cubicBezTo>
                  <a:cubicBezTo>
                    <a:pt x="642" y="1193"/>
                    <a:pt x="642" y="1193"/>
                    <a:pt x="642" y="1193"/>
                  </a:cubicBezTo>
                  <a:cubicBezTo>
                    <a:pt x="660" y="1184"/>
                    <a:pt x="678" y="1184"/>
                    <a:pt x="696" y="1193"/>
                  </a:cubicBezTo>
                  <a:cubicBezTo>
                    <a:pt x="715" y="1202"/>
                    <a:pt x="724" y="1220"/>
                    <a:pt x="724" y="1238"/>
                  </a:cubicBezTo>
                  <a:lnTo>
                    <a:pt x="724" y="165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latin typeface="+mn-lt"/>
                <a:cs typeface="+mn-cs"/>
              </a:endParaRPr>
            </a:p>
          </p:txBody>
        </p:sp>
      </p:grpSp>
      <p:grpSp>
        <p:nvGrpSpPr>
          <p:cNvPr id="52" name="51 - Ομάδα"/>
          <p:cNvGrpSpPr/>
          <p:nvPr/>
        </p:nvGrpSpPr>
        <p:grpSpPr>
          <a:xfrm>
            <a:off x="5520033" y="1593059"/>
            <a:ext cx="2934420" cy="1848884"/>
            <a:chOff x="1591787" y="4432808"/>
            <a:chExt cx="6144461" cy="3129746"/>
          </a:xfrm>
          <a:solidFill>
            <a:srgbClr val="0070C0"/>
          </a:solidFill>
        </p:grpSpPr>
        <p:sp>
          <p:nvSpPr>
            <p:cNvPr id="36" name="Freeform 4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224783" y="4432808"/>
              <a:ext cx="2511465" cy="1567270"/>
            </a:xfrm>
            <a:custGeom>
              <a:avLst/>
              <a:gdLst>
                <a:gd name="T0" fmla="*/ 2308 w 2309"/>
                <a:gd name="T1" fmla="*/ 1439 h 1440"/>
                <a:gd name="T2" fmla="*/ 799 w 2309"/>
                <a:gd name="T3" fmla="*/ 1439 h 1440"/>
                <a:gd name="T4" fmla="*/ 0 w 2309"/>
                <a:gd name="T5" fmla="*/ 0 h 1440"/>
                <a:gd name="T6" fmla="*/ 1509 w 2309"/>
                <a:gd name="T7" fmla="*/ 0 h 1440"/>
                <a:gd name="T8" fmla="*/ 2308 w 2309"/>
                <a:gd name="T9" fmla="*/ 1439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9" h="1440">
                  <a:moveTo>
                    <a:pt x="2308" y="1439"/>
                  </a:moveTo>
                  <a:lnTo>
                    <a:pt x="799" y="1439"/>
                  </a:lnTo>
                  <a:lnTo>
                    <a:pt x="0" y="0"/>
                  </a:lnTo>
                  <a:lnTo>
                    <a:pt x="1509" y="0"/>
                  </a:lnTo>
                  <a:lnTo>
                    <a:pt x="2308" y="143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latin typeface="+mn-lt"/>
                <a:cs typeface="+mn-cs"/>
              </a:endParaRPr>
            </a:p>
          </p:txBody>
        </p:sp>
        <p:sp>
          <p:nvSpPr>
            <p:cNvPr id="37" name="Freeform 5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224783" y="6000078"/>
              <a:ext cx="2511465" cy="1562476"/>
            </a:xfrm>
            <a:custGeom>
              <a:avLst/>
              <a:gdLst>
                <a:gd name="T0" fmla="*/ 2308 w 2309"/>
                <a:gd name="T1" fmla="*/ 0 h 1439"/>
                <a:gd name="T2" fmla="*/ 799 w 2309"/>
                <a:gd name="T3" fmla="*/ 0 h 1439"/>
                <a:gd name="T4" fmla="*/ 0 w 2309"/>
                <a:gd name="T5" fmla="*/ 1438 h 1439"/>
                <a:gd name="T6" fmla="*/ 1509 w 2309"/>
                <a:gd name="T7" fmla="*/ 1438 h 1439"/>
                <a:gd name="T8" fmla="*/ 2308 w 2309"/>
                <a:gd name="T9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9" h="1439">
                  <a:moveTo>
                    <a:pt x="2308" y="0"/>
                  </a:moveTo>
                  <a:lnTo>
                    <a:pt x="799" y="0"/>
                  </a:lnTo>
                  <a:lnTo>
                    <a:pt x="0" y="1438"/>
                  </a:lnTo>
                  <a:lnTo>
                    <a:pt x="1509" y="1438"/>
                  </a:lnTo>
                  <a:lnTo>
                    <a:pt x="230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latin typeface="+mn-lt"/>
                <a:cs typeface="+mn-cs"/>
              </a:endParaRPr>
            </a:p>
          </p:txBody>
        </p:sp>
        <p:sp>
          <p:nvSpPr>
            <p:cNvPr id="38" name="Freeform 6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591787" y="5017538"/>
              <a:ext cx="4979792" cy="1878806"/>
            </a:xfrm>
            <a:custGeom>
              <a:avLst/>
              <a:gdLst>
                <a:gd name="T0" fmla="*/ 4582 w 4583"/>
                <a:gd name="T1" fmla="*/ 1728 h 1729"/>
                <a:gd name="T2" fmla="*/ 0 w 4583"/>
                <a:gd name="T3" fmla="*/ 1728 h 1729"/>
                <a:gd name="T4" fmla="*/ 0 w 4583"/>
                <a:gd name="T5" fmla="*/ 0 h 1729"/>
                <a:gd name="T6" fmla="*/ 4582 w 4583"/>
                <a:gd name="T7" fmla="*/ 0 h 1729"/>
                <a:gd name="T8" fmla="*/ 4582 w 4583"/>
                <a:gd name="T9" fmla="*/ 1728 h 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3" h="1729">
                  <a:moveTo>
                    <a:pt x="4582" y="1728"/>
                  </a:moveTo>
                  <a:lnTo>
                    <a:pt x="0" y="1728"/>
                  </a:lnTo>
                  <a:lnTo>
                    <a:pt x="0" y="0"/>
                  </a:lnTo>
                  <a:lnTo>
                    <a:pt x="4582" y="0"/>
                  </a:lnTo>
                  <a:lnTo>
                    <a:pt x="4582" y="172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atin typeface="+mn-lt"/>
                <a:cs typeface="+mn-cs"/>
              </a:endParaRPr>
            </a:p>
          </p:txBody>
        </p:sp>
        <p:sp>
          <p:nvSpPr>
            <p:cNvPr id="50" name="CuadroTexto 395">
              <a:extLst>
                <a:ext uri="{FF2B5EF4-FFF2-40B4-BE49-F238E27FC236}"/>
              </a:extLst>
            </p:cNvPr>
            <p:cNvSpPr txBox="1"/>
            <p:nvPr/>
          </p:nvSpPr>
          <p:spPr>
            <a:xfrm flipH="1">
              <a:off x="1739067" y="5466422"/>
              <a:ext cx="3902915" cy="98989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600" b="1" dirty="0">
                  <a:solidFill>
                    <a:schemeClr val="bg2"/>
                  </a:solidFill>
                  <a:latin typeface="Lato" charset="0"/>
                  <a:ea typeface="Lato" charset="0"/>
                  <a:cs typeface="Lato" charset="0"/>
                </a:rPr>
                <a:t>Επαρκή και Αποτελεσματικά</a:t>
              </a:r>
              <a:endParaRPr lang="en-US" sz="1600" b="1" dirty="0"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25604" name="52 - TextBox"/>
          <p:cNvSpPr txBox="1">
            <a:spLocks noChangeArrowheads="1"/>
          </p:cNvSpPr>
          <p:nvPr/>
        </p:nvSpPr>
        <p:spPr bwMode="auto">
          <a:xfrm>
            <a:off x="7431088" y="2198688"/>
            <a:ext cx="11287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3200" b="1">
                <a:solidFill>
                  <a:schemeClr val="bg2"/>
                </a:solidFill>
                <a:latin typeface="Lato"/>
                <a:ea typeface="Lato"/>
                <a:cs typeface="Lato"/>
              </a:rPr>
              <a:t>57%</a:t>
            </a:r>
          </a:p>
        </p:txBody>
      </p:sp>
      <p:grpSp>
        <p:nvGrpSpPr>
          <p:cNvPr id="62" name="61 - Ομάδα"/>
          <p:cNvGrpSpPr/>
          <p:nvPr/>
        </p:nvGrpSpPr>
        <p:grpSpPr>
          <a:xfrm>
            <a:off x="5321508" y="3146607"/>
            <a:ext cx="3132945" cy="2050133"/>
            <a:chOff x="7429504" y="6153450"/>
            <a:chExt cx="6144461" cy="3129743"/>
          </a:xfrm>
          <a:solidFill>
            <a:srgbClr val="C00000"/>
          </a:solidFill>
        </p:grpSpPr>
        <p:sp>
          <p:nvSpPr>
            <p:cNvPr id="48" name="Freeform 20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8450384" y="7768646"/>
              <a:ext cx="124615" cy="47929"/>
            </a:xfrm>
            <a:custGeom>
              <a:avLst/>
              <a:gdLst>
                <a:gd name="T0" fmla="*/ 87 w 115"/>
                <a:gd name="T1" fmla="*/ 44 h 45"/>
                <a:gd name="T2" fmla="*/ 87 w 115"/>
                <a:gd name="T3" fmla="*/ 44 h 45"/>
                <a:gd name="T4" fmla="*/ 26 w 115"/>
                <a:gd name="T5" fmla="*/ 44 h 45"/>
                <a:gd name="T6" fmla="*/ 0 w 115"/>
                <a:gd name="T7" fmla="*/ 27 h 45"/>
                <a:gd name="T8" fmla="*/ 0 w 115"/>
                <a:gd name="T9" fmla="*/ 27 h 45"/>
                <a:gd name="T10" fmla="*/ 26 w 115"/>
                <a:gd name="T11" fmla="*/ 0 h 45"/>
                <a:gd name="T12" fmla="*/ 87 w 115"/>
                <a:gd name="T13" fmla="*/ 0 h 45"/>
                <a:gd name="T14" fmla="*/ 114 w 115"/>
                <a:gd name="T15" fmla="*/ 27 h 45"/>
                <a:gd name="T16" fmla="*/ 114 w 115"/>
                <a:gd name="T17" fmla="*/ 27 h 45"/>
                <a:gd name="T18" fmla="*/ 87 w 115"/>
                <a:gd name="T19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45">
                  <a:moveTo>
                    <a:pt x="87" y="44"/>
                  </a:moveTo>
                  <a:lnTo>
                    <a:pt x="87" y="44"/>
                  </a:lnTo>
                  <a:cubicBezTo>
                    <a:pt x="26" y="44"/>
                    <a:pt x="26" y="44"/>
                    <a:pt x="26" y="44"/>
                  </a:cubicBezTo>
                  <a:cubicBezTo>
                    <a:pt x="8" y="44"/>
                    <a:pt x="0" y="36"/>
                    <a:pt x="0" y="27"/>
                  </a:cubicBezTo>
                  <a:lnTo>
                    <a:pt x="0" y="27"/>
                  </a:lnTo>
                  <a:cubicBezTo>
                    <a:pt x="0" y="9"/>
                    <a:pt x="8" y="0"/>
                    <a:pt x="26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105" y="0"/>
                    <a:pt x="114" y="9"/>
                    <a:pt x="114" y="27"/>
                  </a:cubicBezTo>
                  <a:lnTo>
                    <a:pt x="114" y="27"/>
                  </a:lnTo>
                  <a:cubicBezTo>
                    <a:pt x="114" y="36"/>
                    <a:pt x="105" y="44"/>
                    <a:pt x="87" y="4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latin typeface="+mn-lt"/>
                <a:cs typeface="+mn-cs"/>
              </a:endParaRPr>
            </a:p>
          </p:txBody>
        </p:sp>
        <p:sp>
          <p:nvSpPr>
            <p:cNvPr id="54" name="Freeform 13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7429504" y="6153450"/>
              <a:ext cx="2511465" cy="1562476"/>
            </a:xfrm>
            <a:custGeom>
              <a:avLst/>
              <a:gdLst>
                <a:gd name="T0" fmla="*/ 0 w 2310"/>
                <a:gd name="T1" fmla="*/ 1438 h 1439"/>
                <a:gd name="T2" fmla="*/ 1510 w 2310"/>
                <a:gd name="T3" fmla="*/ 1438 h 1439"/>
                <a:gd name="T4" fmla="*/ 2309 w 2310"/>
                <a:gd name="T5" fmla="*/ 0 h 1439"/>
                <a:gd name="T6" fmla="*/ 799 w 2310"/>
                <a:gd name="T7" fmla="*/ 0 h 1439"/>
                <a:gd name="T8" fmla="*/ 0 w 2310"/>
                <a:gd name="T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0" h="1439">
                  <a:moveTo>
                    <a:pt x="0" y="1438"/>
                  </a:moveTo>
                  <a:lnTo>
                    <a:pt x="1510" y="1438"/>
                  </a:lnTo>
                  <a:lnTo>
                    <a:pt x="2309" y="0"/>
                  </a:lnTo>
                  <a:lnTo>
                    <a:pt x="799" y="0"/>
                  </a:lnTo>
                  <a:lnTo>
                    <a:pt x="0" y="143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latin typeface="+mn-lt"/>
                <a:cs typeface="+mn-cs"/>
              </a:endParaRPr>
            </a:p>
          </p:txBody>
        </p:sp>
        <p:sp>
          <p:nvSpPr>
            <p:cNvPr id="55" name="Freeform 14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7429504" y="7715926"/>
              <a:ext cx="2511465" cy="1567267"/>
            </a:xfrm>
            <a:custGeom>
              <a:avLst/>
              <a:gdLst>
                <a:gd name="T0" fmla="*/ 0 w 2310"/>
                <a:gd name="T1" fmla="*/ 0 h 1440"/>
                <a:gd name="T2" fmla="*/ 1510 w 2310"/>
                <a:gd name="T3" fmla="*/ 0 h 1440"/>
                <a:gd name="T4" fmla="*/ 2309 w 2310"/>
                <a:gd name="T5" fmla="*/ 1439 h 1440"/>
                <a:gd name="T6" fmla="*/ 799 w 2310"/>
                <a:gd name="T7" fmla="*/ 1439 h 1440"/>
                <a:gd name="T8" fmla="*/ 0 w 2310"/>
                <a:gd name="T9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0" h="1440">
                  <a:moveTo>
                    <a:pt x="0" y="0"/>
                  </a:moveTo>
                  <a:lnTo>
                    <a:pt x="1510" y="0"/>
                  </a:lnTo>
                  <a:lnTo>
                    <a:pt x="2309" y="1439"/>
                  </a:lnTo>
                  <a:lnTo>
                    <a:pt x="799" y="1439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latin typeface="+mn-lt"/>
                <a:cs typeface="+mn-cs"/>
              </a:endParaRPr>
            </a:p>
          </p:txBody>
        </p:sp>
        <p:sp>
          <p:nvSpPr>
            <p:cNvPr id="57" name="Freeform 15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8594170" y="6733386"/>
              <a:ext cx="4979795" cy="1878806"/>
            </a:xfrm>
            <a:custGeom>
              <a:avLst/>
              <a:gdLst>
                <a:gd name="T0" fmla="*/ 0 w 4582"/>
                <a:gd name="T1" fmla="*/ 1728 h 1729"/>
                <a:gd name="T2" fmla="*/ 4581 w 4582"/>
                <a:gd name="T3" fmla="*/ 1728 h 1729"/>
                <a:gd name="T4" fmla="*/ 4581 w 4582"/>
                <a:gd name="T5" fmla="*/ 0 h 1729"/>
                <a:gd name="T6" fmla="*/ 0 w 4582"/>
                <a:gd name="T7" fmla="*/ 0 h 1729"/>
                <a:gd name="T8" fmla="*/ 0 w 4582"/>
                <a:gd name="T9" fmla="*/ 1728 h 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2" h="1729">
                  <a:moveTo>
                    <a:pt x="0" y="1728"/>
                  </a:moveTo>
                  <a:lnTo>
                    <a:pt x="4581" y="1728"/>
                  </a:lnTo>
                  <a:lnTo>
                    <a:pt x="4581" y="0"/>
                  </a:lnTo>
                  <a:lnTo>
                    <a:pt x="0" y="0"/>
                  </a:lnTo>
                  <a:lnTo>
                    <a:pt x="0" y="172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latin typeface="+mn-lt"/>
                <a:cs typeface="+mn-cs"/>
              </a:endParaRPr>
            </a:p>
          </p:txBody>
        </p:sp>
        <p:sp>
          <p:nvSpPr>
            <p:cNvPr id="59" name="CuadroTexto 395">
              <a:extLst>
                <a:ext uri="{FF2B5EF4-FFF2-40B4-BE49-F238E27FC236}"/>
              </a:extLst>
            </p:cNvPr>
            <p:cNvSpPr txBox="1"/>
            <p:nvPr/>
          </p:nvSpPr>
          <p:spPr>
            <a:xfrm flipH="1">
              <a:off x="9373286" y="7225192"/>
              <a:ext cx="3965479" cy="89272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600" b="1" dirty="0">
                  <a:solidFill>
                    <a:schemeClr val="bg2"/>
                  </a:solidFill>
                  <a:latin typeface="Lato" charset="0"/>
                  <a:ea typeface="Lato" charset="0"/>
                  <a:cs typeface="Lato" charset="0"/>
                </a:rPr>
                <a:t>Ανεπαρκή και Αναποτελεσματικά</a:t>
              </a:r>
              <a:endParaRPr lang="en-US" sz="1600" b="1" dirty="0"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25606" name="62 - TextBox"/>
          <p:cNvSpPr txBox="1">
            <a:spLocks noChangeArrowheads="1"/>
          </p:cNvSpPr>
          <p:nvPr/>
        </p:nvSpPr>
        <p:spPr bwMode="auto">
          <a:xfrm>
            <a:off x="5430838" y="3835400"/>
            <a:ext cx="1039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3200" b="1">
                <a:solidFill>
                  <a:schemeClr val="bg2"/>
                </a:solidFill>
                <a:latin typeface="Lato"/>
                <a:ea typeface="Lato"/>
                <a:cs typeface="Lato"/>
              </a:rPr>
              <a:t>26%</a:t>
            </a:r>
          </a:p>
        </p:txBody>
      </p:sp>
      <p:sp>
        <p:nvSpPr>
          <p:cNvPr id="65" name="Freeform 6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5519738" y="5464175"/>
            <a:ext cx="2935287" cy="1109663"/>
          </a:xfrm>
          <a:custGeom>
            <a:avLst/>
            <a:gdLst>
              <a:gd name="T0" fmla="*/ 4582 w 4583"/>
              <a:gd name="T1" fmla="*/ 1728 h 1729"/>
              <a:gd name="T2" fmla="*/ 0 w 4583"/>
              <a:gd name="T3" fmla="*/ 1728 h 1729"/>
              <a:gd name="T4" fmla="*/ 0 w 4583"/>
              <a:gd name="T5" fmla="*/ 0 h 1729"/>
              <a:gd name="T6" fmla="*/ 4582 w 4583"/>
              <a:gd name="T7" fmla="*/ 0 h 1729"/>
              <a:gd name="T8" fmla="*/ 4582 w 4583"/>
              <a:gd name="T9" fmla="*/ 1728 h 1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83" h="1729">
                <a:moveTo>
                  <a:pt x="4582" y="1728"/>
                </a:moveTo>
                <a:lnTo>
                  <a:pt x="0" y="1728"/>
                </a:lnTo>
                <a:lnTo>
                  <a:pt x="0" y="0"/>
                </a:lnTo>
                <a:lnTo>
                  <a:pt x="4582" y="0"/>
                </a:lnTo>
                <a:lnTo>
                  <a:pt x="4582" y="1728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latin typeface="+mn-lt"/>
              <a:cs typeface="+mn-cs"/>
            </a:endParaRPr>
          </a:p>
        </p:txBody>
      </p:sp>
      <p:sp>
        <p:nvSpPr>
          <p:cNvPr id="66" name="CuadroTexto 395">
            <a:extLst>
              <a:ext uri="{FF2B5EF4-FFF2-40B4-BE49-F238E27FC236}"/>
            </a:extLst>
          </p:cNvPr>
          <p:cNvSpPr txBox="1"/>
          <p:nvPr/>
        </p:nvSpPr>
        <p:spPr>
          <a:xfrm flipH="1">
            <a:off x="5621338" y="5724525"/>
            <a:ext cx="2020887" cy="584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rPr>
              <a:t>Δεν έχω γνώμη/ Δεν απαντώ</a:t>
            </a:r>
            <a:endParaRPr lang="en-US" sz="1600" b="1" dirty="0">
              <a:solidFill>
                <a:schemeClr val="bg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5609" name="66 - TextBox"/>
          <p:cNvSpPr txBox="1">
            <a:spLocks noChangeArrowheads="1"/>
          </p:cNvSpPr>
          <p:nvPr/>
        </p:nvSpPr>
        <p:spPr bwMode="auto">
          <a:xfrm>
            <a:off x="7413625" y="5694363"/>
            <a:ext cx="10414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3200" b="1">
                <a:solidFill>
                  <a:schemeClr val="bg2"/>
                </a:solidFill>
                <a:latin typeface="Lato"/>
                <a:ea typeface="Lato"/>
                <a:cs typeface="Lato"/>
              </a:rPr>
              <a:t>17%</a:t>
            </a:r>
          </a:p>
        </p:txBody>
      </p:sp>
      <p:pic>
        <p:nvPicPr>
          <p:cNvPr id="25610" name="Picture 7" descr="logo-palmos_dark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700" y="6305550"/>
            <a:ext cx="20875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6" descr="ΛΟΓΟΤΥΠΟ ΕΛΛΗΝΙΚΟ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5088" y="6016625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algn="r"/>
            <a:r>
              <a:rPr lang="el-GR" sz="2400" b="1" smtClean="0"/>
              <a:t>Βαρόμετρο ΕΒΕΘ </a:t>
            </a:r>
            <a:r>
              <a:rPr lang="mr-IN" sz="2400" b="1" smtClean="0"/>
              <a:t>–</a:t>
            </a:r>
            <a:r>
              <a:rPr lang="el-GR" sz="2400" b="1" smtClean="0"/>
              <a:t> Μάρτιος 2020</a:t>
            </a:r>
            <a:endParaRPr lang="en-US" sz="2400" b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3973513" y="3810000"/>
            <a:ext cx="2981325" cy="1754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Θεσσαλονικείς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και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endParaRPr lang="el-GR" sz="36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Κορονοϊός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6628" name="Picture 7" descr="logo-palmos_darke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2838" y="6229350"/>
            <a:ext cx="208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6" descr="ΛΟΓΟΤΥΠΟ ΕΛΛΗΝΙΚΟ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393700" y="6016625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582613" y="330200"/>
            <a:ext cx="8413750" cy="719138"/>
          </a:xfrm>
        </p:spPr>
        <p:txBody>
          <a:bodyPr anchor="t"/>
          <a:lstStyle/>
          <a:p>
            <a:r>
              <a:rPr lang="el-GR" sz="3600" b="1" smtClean="0"/>
              <a:t>ΤΑΥΤΟΤΗΤΑ ΕΡΕΥΝΑΣ</a:t>
            </a:r>
            <a:endParaRPr lang="en-US" sz="3600" smtClean="0">
              <a:latin typeface="Roboto Medium"/>
              <a:ea typeface="Roboto Medium"/>
              <a:cs typeface="Roboto Medium"/>
            </a:endParaRPr>
          </a:p>
        </p:txBody>
      </p:sp>
      <p:pic>
        <p:nvPicPr>
          <p:cNvPr id="14338" name="Picture 7" descr="logo-palmos_dark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700" y="6305550"/>
            <a:ext cx="20875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6" descr="ΛΟΓΟΤΥΠΟ ΕΛΛΗΝΙΚΟ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5088" y="6016625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0" name="38 - Ομάδα"/>
          <p:cNvGrpSpPr>
            <a:grpSpLocks/>
          </p:cNvGrpSpPr>
          <p:nvPr/>
        </p:nvGrpSpPr>
        <p:grpSpPr bwMode="auto">
          <a:xfrm>
            <a:off x="447675" y="2428875"/>
            <a:ext cx="2900363" cy="2635250"/>
            <a:chOff x="14074934" y="8262924"/>
            <a:chExt cx="1011545" cy="835929"/>
          </a:xfrm>
        </p:grpSpPr>
        <p:sp>
          <p:nvSpPr>
            <p:cNvPr id="14343" name="Freeform 459"/>
            <p:cNvSpPr>
              <a:spLocks noChangeArrowheads="1"/>
            </p:cNvSpPr>
            <p:nvPr/>
          </p:nvSpPr>
          <p:spPr bwMode="auto">
            <a:xfrm>
              <a:off x="14074934" y="8262924"/>
              <a:ext cx="1011545" cy="684899"/>
            </a:xfrm>
            <a:custGeom>
              <a:avLst/>
              <a:gdLst>
                <a:gd name="T0" fmla="*/ 965276 w 1268"/>
                <a:gd name="T1" fmla="*/ 684101 h 858"/>
                <a:gd name="T2" fmla="*/ 965276 w 1268"/>
                <a:gd name="T3" fmla="*/ 684101 h 858"/>
                <a:gd name="T4" fmla="*/ 54247 w 1268"/>
                <a:gd name="T5" fmla="*/ 684101 h 858"/>
                <a:gd name="T6" fmla="*/ 0 w 1268"/>
                <a:gd name="T7" fmla="*/ 629021 h 858"/>
                <a:gd name="T8" fmla="*/ 0 w 1268"/>
                <a:gd name="T9" fmla="*/ 45500 h 858"/>
                <a:gd name="T10" fmla="*/ 54247 w 1268"/>
                <a:gd name="T11" fmla="*/ 0 h 858"/>
                <a:gd name="T12" fmla="*/ 965276 w 1268"/>
                <a:gd name="T13" fmla="*/ 0 h 858"/>
                <a:gd name="T14" fmla="*/ 1010747 w 1268"/>
                <a:gd name="T15" fmla="*/ 45500 h 858"/>
                <a:gd name="T16" fmla="*/ 1010747 w 1268"/>
                <a:gd name="T17" fmla="*/ 629021 h 858"/>
                <a:gd name="T18" fmla="*/ 965276 w 1268"/>
                <a:gd name="T19" fmla="*/ 684101 h 858"/>
                <a:gd name="T20" fmla="*/ 63820 w 1268"/>
                <a:gd name="T21" fmla="*/ 620241 h 858"/>
                <a:gd name="T22" fmla="*/ 63820 w 1268"/>
                <a:gd name="T23" fmla="*/ 620241 h 858"/>
                <a:gd name="T24" fmla="*/ 946927 w 1268"/>
                <a:gd name="T25" fmla="*/ 620241 h 858"/>
                <a:gd name="T26" fmla="*/ 946927 w 1268"/>
                <a:gd name="T27" fmla="*/ 55079 h 858"/>
                <a:gd name="T28" fmla="*/ 63820 w 1268"/>
                <a:gd name="T29" fmla="*/ 55079 h 858"/>
                <a:gd name="T30" fmla="*/ 63820 w 1268"/>
                <a:gd name="T31" fmla="*/ 620241 h 8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68"/>
                <a:gd name="T49" fmla="*/ 0 h 858"/>
                <a:gd name="T50" fmla="*/ 1268 w 1268"/>
                <a:gd name="T51" fmla="*/ 858 h 85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68" h="858">
                  <a:moveTo>
                    <a:pt x="1210" y="857"/>
                  </a:moveTo>
                  <a:lnTo>
                    <a:pt x="1210" y="857"/>
                  </a:lnTo>
                  <a:cubicBezTo>
                    <a:pt x="68" y="857"/>
                    <a:pt x="68" y="857"/>
                    <a:pt x="68" y="857"/>
                  </a:cubicBezTo>
                  <a:cubicBezTo>
                    <a:pt x="34" y="857"/>
                    <a:pt x="0" y="822"/>
                    <a:pt x="0" y="788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23"/>
                    <a:pt x="34" y="0"/>
                    <a:pt x="68" y="0"/>
                  </a:cubicBezTo>
                  <a:cubicBezTo>
                    <a:pt x="1210" y="0"/>
                    <a:pt x="1210" y="0"/>
                    <a:pt x="1210" y="0"/>
                  </a:cubicBezTo>
                  <a:cubicBezTo>
                    <a:pt x="1232" y="0"/>
                    <a:pt x="1267" y="23"/>
                    <a:pt x="1267" y="57"/>
                  </a:cubicBezTo>
                  <a:cubicBezTo>
                    <a:pt x="1267" y="788"/>
                    <a:pt x="1267" y="788"/>
                    <a:pt x="1267" y="788"/>
                  </a:cubicBezTo>
                  <a:cubicBezTo>
                    <a:pt x="1267" y="822"/>
                    <a:pt x="1232" y="857"/>
                    <a:pt x="1210" y="857"/>
                  </a:cubicBezTo>
                  <a:close/>
                  <a:moveTo>
                    <a:pt x="80" y="777"/>
                  </a:moveTo>
                  <a:lnTo>
                    <a:pt x="80" y="777"/>
                  </a:lnTo>
                  <a:cubicBezTo>
                    <a:pt x="1187" y="777"/>
                    <a:pt x="1187" y="777"/>
                    <a:pt x="1187" y="777"/>
                  </a:cubicBezTo>
                  <a:cubicBezTo>
                    <a:pt x="1187" y="69"/>
                    <a:pt x="1187" y="69"/>
                    <a:pt x="1187" y="69"/>
                  </a:cubicBezTo>
                  <a:cubicBezTo>
                    <a:pt x="80" y="69"/>
                    <a:pt x="80" y="69"/>
                    <a:pt x="80" y="69"/>
                  </a:cubicBezTo>
                  <a:lnTo>
                    <a:pt x="80" y="777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44" name="Freeform 460"/>
            <p:cNvSpPr>
              <a:spLocks noChangeArrowheads="1"/>
            </p:cNvSpPr>
            <p:nvPr/>
          </p:nvSpPr>
          <p:spPr bwMode="auto">
            <a:xfrm>
              <a:off x="14074934" y="8779232"/>
              <a:ext cx="1011545" cy="63222"/>
            </a:xfrm>
            <a:custGeom>
              <a:avLst/>
              <a:gdLst>
                <a:gd name="T0" fmla="*/ 974051 w 1268"/>
                <a:gd name="T1" fmla="*/ 62441 h 81"/>
                <a:gd name="T2" fmla="*/ 974051 w 1268"/>
                <a:gd name="T3" fmla="*/ 62441 h 81"/>
                <a:gd name="T4" fmla="*/ 35899 w 1268"/>
                <a:gd name="T5" fmla="*/ 62441 h 81"/>
                <a:gd name="T6" fmla="*/ 0 w 1268"/>
                <a:gd name="T7" fmla="*/ 26538 h 81"/>
                <a:gd name="T8" fmla="*/ 35899 w 1268"/>
                <a:gd name="T9" fmla="*/ 0 h 81"/>
                <a:gd name="T10" fmla="*/ 974051 w 1268"/>
                <a:gd name="T11" fmla="*/ 0 h 81"/>
                <a:gd name="T12" fmla="*/ 1010747 w 1268"/>
                <a:gd name="T13" fmla="*/ 26538 h 81"/>
                <a:gd name="T14" fmla="*/ 974051 w 1268"/>
                <a:gd name="T15" fmla="*/ 62441 h 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68"/>
                <a:gd name="T25" fmla="*/ 0 h 81"/>
                <a:gd name="T26" fmla="*/ 1268 w 1268"/>
                <a:gd name="T27" fmla="*/ 81 h 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68" h="81">
                  <a:moveTo>
                    <a:pt x="1221" y="80"/>
                  </a:moveTo>
                  <a:lnTo>
                    <a:pt x="1221" y="80"/>
                  </a:lnTo>
                  <a:cubicBezTo>
                    <a:pt x="45" y="80"/>
                    <a:pt x="45" y="80"/>
                    <a:pt x="45" y="80"/>
                  </a:cubicBezTo>
                  <a:cubicBezTo>
                    <a:pt x="23" y="80"/>
                    <a:pt x="0" y="57"/>
                    <a:pt x="0" y="34"/>
                  </a:cubicBezTo>
                  <a:cubicBezTo>
                    <a:pt x="0" y="23"/>
                    <a:pt x="23" y="0"/>
                    <a:pt x="45" y="0"/>
                  </a:cubicBezTo>
                  <a:cubicBezTo>
                    <a:pt x="1221" y="0"/>
                    <a:pt x="1221" y="0"/>
                    <a:pt x="1221" y="0"/>
                  </a:cubicBezTo>
                  <a:cubicBezTo>
                    <a:pt x="1244" y="0"/>
                    <a:pt x="1267" y="23"/>
                    <a:pt x="1267" y="34"/>
                  </a:cubicBezTo>
                  <a:cubicBezTo>
                    <a:pt x="1267" y="57"/>
                    <a:pt x="1244" y="80"/>
                    <a:pt x="1221" y="80"/>
                  </a:cubicBezTo>
                </a:path>
              </a:pathLst>
            </a:custGeom>
            <a:solidFill>
              <a:schemeClr val="bg2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45" name="Freeform 461"/>
            <p:cNvSpPr>
              <a:spLocks noChangeArrowheads="1"/>
            </p:cNvSpPr>
            <p:nvPr/>
          </p:nvSpPr>
          <p:spPr bwMode="auto">
            <a:xfrm>
              <a:off x="14320796" y="9053192"/>
              <a:ext cx="519822" cy="45661"/>
            </a:xfrm>
            <a:custGeom>
              <a:avLst/>
              <a:gdLst>
                <a:gd name="T0" fmla="*/ 501457 w 651"/>
                <a:gd name="T1" fmla="*/ 44874 h 58"/>
                <a:gd name="T2" fmla="*/ 501457 w 651"/>
                <a:gd name="T3" fmla="*/ 44874 h 58"/>
                <a:gd name="T4" fmla="*/ 18365 w 651"/>
                <a:gd name="T5" fmla="*/ 44874 h 58"/>
                <a:gd name="T6" fmla="*/ 0 w 651"/>
                <a:gd name="T7" fmla="*/ 27554 h 58"/>
                <a:gd name="T8" fmla="*/ 18365 w 651"/>
                <a:gd name="T9" fmla="*/ 0 h 58"/>
                <a:gd name="T10" fmla="*/ 501457 w 651"/>
                <a:gd name="T11" fmla="*/ 0 h 58"/>
                <a:gd name="T12" fmla="*/ 519024 w 651"/>
                <a:gd name="T13" fmla="*/ 27554 h 58"/>
                <a:gd name="T14" fmla="*/ 501457 w 651"/>
                <a:gd name="T15" fmla="*/ 44874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1"/>
                <a:gd name="T25" fmla="*/ 0 h 58"/>
                <a:gd name="T26" fmla="*/ 651 w 651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1" h="58">
                  <a:moveTo>
                    <a:pt x="628" y="57"/>
                  </a:moveTo>
                  <a:lnTo>
                    <a:pt x="628" y="57"/>
                  </a:lnTo>
                  <a:cubicBezTo>
                    <a:pt x="23" y="57"/>
                    <a:pt x="23" y="57"/>
                    <a:pt x="23" y="57"/>
                  </a:cubicBezTo>
                  <a:cubicBezTo>
                    <a:pt x="11" y="57"/>
                    <a:pt x="0" y="46"/>
                    <a:pt x="0" y="35"/>
                  </a:cubicBezTo>
                  <a:cubicBezTo>
                    <a:pt x="0" y="12"/>
                    <a:pt x="11" y="0"/>
                    <a:pt x="23" y="0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39" y="0"/>
                    <a:pt x="650" y="12"/>
                    <a:pt x="650" y="35"/>
                  </a:cubicBezTo>
                  <a:cubicBezTo>
                    <a:pt x="650" y="46"/>
                    <a:pt x="639" y="57"/>
                    <a:pt x="628" y="57"/>
                  </a:cubicBezTo>
                </a:path>
              </a:pathLst>
            </a:custGeom>
            <a:solidFill>
              <a:schemeClr val="bg2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46" name="Freeform 462"/>
            <p:cNvSpPr>
              <a:spLocks noChangeArrowheads="1"/>
            </p:cNvSpPr>
            <p:nvPr/>
          </p:nvSpPr>
          <p:spPr bwMode="auto">
            <a:xfrm>
              <a:off x="14391042" y="8888115"/>
              <a:ext cx="372305" cy="210738"/>
            </a:xfrm>
            <a:custGeom>
              <a:avLst/>
              <a:gdLst>
                <a:gd name="T0" fmla="*/ 344521 w 469"/>
                <a:gd name="T1" fmla="*/ 209937 h 263"/>
                <a:gd name="T2" fmla="*/ 344521 w 469"/>
                <a:gd name="T3" fmla="*/ 209937 h 263"/>
                <a:gd name="T4" fmla="*/ 26990 w 469"/>
                <a:gd name="T5" fmla="*/ 209937 h 263"/>
                <a:gd name="T6" fmla="*/ 8732 w 469"/>
                <a:gd name="T7" fmla="*/ 201123 h 263"/>
                <a:gd name="T8" fmla="*/ 8732 w 469"/>
                <a:gd name="T9" fmla="*/ 182693 h 263"/>
                <a:gd name="T10" fmla="*/ 72238 w 469"/>
                <a:gd name="T11" fmla="*/ 9615 h 263"/>
                <a:gd name="T12" fmla="*/ 90496 w 469"/>
                <a:gd name="T13" fmla="*/ 0 h 263"/>
                <a:gd name="T14" fmla="*/ 281015 w 469"/>
                <a:gd name="T15" fmla="*/ 0 h 263"/>
                <a:gd name="T16" fmla="*/ 308005 w 469"/>
                <a:gd name="T17" fmla="*/ 9615 h 263"/>
                <a:gd name="T18" fmla="*/ 362779 w 469"/>
                <a:gd name="T19" fmla="*/ 182693 h 263"/>
                <a:gd name="T20" fmla="*/ 362779 w 469"/>
                <a:gd name="T21" fmla="*/ 201123 h 263"/>
                <a:gd name="T22" fmla="*/ 344521 w 469"/>
                <a:gd name="T23" fmla="*/ 209937 h 263"/>
                <a:gd name="T24" fmla="*/ 63506 w 469"/>
                <a:gd name="T25" fmla="*/ 164263 h 263"/>
                <a:gd name="T26" fmla="*/ 63506 w 469"/>
                <a:gd name="T27" fmla="*/ 164263 h 263"/>
                <a:gd name="T28" fmla="*/ 308005 w 469"/>
                <a:gd name="T29" fmla="*/ 164263 h 263"/>
                <a:gd name="T30" fmla="*/ 262757 w 469"/>
                <a:gd name="T31" fmla="*/ 45673 h 263"/>
                <a:gd name="T32" fmla="*/ 108754 w 469"/>
                <a:gd name="T33" fmla="*/ 45673 h 263"/>
                <a:gd name="T34" fmla="*/ 63506 w 469"/>
                <a:gd name="T35" fmla="*/ 164263 h 2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263"/>
                <a:gd name="T56" fmla="*/ 469 w 469"/>
                <a:gd name="T57" fmla="*/ 263 h 2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263">
                  <a:moveTo>
                    <a:pt x="434" y="262"/>
                  </a:moveTo>
                  <a:lnTo>
                    <a:pt x="434" y="262"/>
                  </a:lnTo>
                  <a:cubicBezTo>
                    <a:pt x="34" y="262"/>
                    <a:pt x="34" y="262"/>
                    <a:pt x="34" y="262"/>
                  </a:cubicBezTo>
                  <a:cubicBezTo>
                    <a:pt x="23" y="262"/>
                    <a:pt x="11" y="262"/>
                    <a:pt x="11" y="251"/>
                  </a:cubicBezTo>
                  <a:cubicBezTo>
                    <a:pt x="0" y="251"/>
                    <a:pt x="0" y="240"/>
                    <a:pt x="11" y="228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1" y="0"/>
                    <a:pt x="103" y="0"/>
                    <a:pt x="114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65" y="0"/>
                    <a:pt x="377" y="0"/>
                    <a:pt x="388" y="12"/>
                  </a:cubicBezTo>
                  <a:cubicBezTo>
                    <a:pt x="457" y="228"/>
                    <a:pt x="457" y="228"/>
                    <a:pt x="457" y="228"/>
                  </a:cubicBezTo>
                  <a:cubicBezTo>
                    <a:pt x="468" y="240"/>
                    <a:pt x="468" y="251"/>
                    <a:pt x="457" y="251"/>
                  </a:cubicBezTo>
                  <a:cubicBezTo>
                    <a:pt x="457" y="262"/>
                    <a:pt x="445" y="262"/>
                    <a:pt x="434" y="262"/>
                  </a:cubicBezTo>
                  <a:close/>
                  <a:moveTo>
                    <a:pt x="80" y="205"/>
                  </a:moveTo>
                  <a:lnTo>
                    <a:pt x="80" y="205"/>
                  </a:lnTo>
                  <a:cubicBezTo>
                    <a:pt x="388" y="205"/>
                    <a:pt x="388" y="205"/>
                    <a:pt x="388" y="205"/>
                  </a:cubicBezTo>
                  <a:cubicBezTo>
                    <a:pt x="331" y="57"/>
                    <a:pt x="331" y="57"/>
                    <a:pt x="331" y="57"/>
                  </a:cubicBezTo>
                  <a:cubicBezTo>
                    <a:pt x="137" y="57"/>
                    <a:pt x="137" y="57"/>
                    <a:pt x="137" y="57"/>
                  </a:cubicBezTo>
                  <a:lnTo>
                    <a:pt x="80" y="205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47" name="Freeform 463"/>
            <p:cNvSpPr>
              <a:spLocks noChangeArrowheads="1"/>
            </p:cNvSpPr>
            <p:nvPr/>
          </p:nvSpPr>
          <p:spPr bwMode="auto">
            <a:xfrm>
              <a:off x="14419141" y="8600105"/>
              <a:ext cx="84295" cy="144004"/>
            </a:xfrm>
            <a:custGeom>
              <a:avLst/>
              <a:gdLst>
                <a:gd name="T0" fmla="*/ 74569 w 104"/>
                <a:gd name="T1" fmla="*/ 143217 h 183"/>
                <a:gd name="T2" fmla="*/ 74569 w 104"/>
                <a:gd name="T3" fmla="*/ 143217 h 183"/>
                <a:gd name="T4" fmla="*/ 9726 w 104"/>
                <a:gd name="T5" fmla="*/ 143217 h 183"/>
                <a:gd name="T6" fmla="*/ 0 w 104"/>
                <a:gd name="T7" fmla="*/ 134561 h 183"/>
                <a:gd name="T8" fmla="*/ 0 w 104"/>
                <a:gd name="T9" fmla="*/ 18099 h 183"/>
                <a:gd name="T10" fmla="*/ 9726 w 104"/>
                <a:gd name="T11" fmla="*/ 0 h 183"/>
                <a:gd name="T12" fmla="*/ 74569 w 104"/>
                <a:gd name="T13" fmla="*/ 0 h 183"/>
                <a:gd name="T14" fmla="*/ 83484 w 104"/>
                <a:gd name="T15" fmla="*/ 18099 h 183"/>
                <a:gd name="T16" fmla="*/ 83484 w 104"/>
                <a:gd name="T17" fmla="*/ 134561 h 183"/>
                <a:gd name="T18" fmla="*/ 74569 w 104"/>
                <a:gd name="T19" fmla="*/ 143217 h 183"/>
                <a:gd name="T20" fmla="*/ 28369 w 104"/>
                <a:gd name="T21" fmla="*/ 116462 h 183"/>
                <a:gd name="T22" fmla="*/ 28369 w 104"/>
                <a:gd name="T23" fmla="*/ 116462 h 183"/>
                <a:gd name="T24" fmla="*/ 64842 w 104"/>
                <a:gd name="T25" fmla="*/ 116462 h 183"/>
                <a:gd name="T26" fmla="*/ 64842 w 104"/>
                <a:gd name="T27" fmla="*/ 26755 h 183"/>
                <a:gd name="T28" fmla="*/ 28369 w 104"/>
                <a:gd name="T29" fmla="*/ 26755 h 183"/>
                <a:gd name="T30" fmla="*/ 28369 w 104"/>
                <a:gd name="T31" fmla="*/ 116462 h 18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183"/>
                <a:gd name="T50" fmla="*/ 104 w 104"/>
                <a:gd name="T51" fmla="*/ 183 h 18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183">
                  <a:moveTo>
                    <a:pt x="92" y="182"/>
                  </a:moveTo>
                  <a:lnTo>
                    <a:pt x="92" y="182"/>
                  </a:lnTo>
                  <a:cubicBezTo>
                    <a:pt x="12" y="182"/>
                    <a:pt x="12" y="182"/>
                    <a:pt x="12" y="182"/>
                  </a:cubicBezTo>
                  <a:lnTo>
                    <a:pt x="0" y="171"/>
                  </a:lnTo>
                  <a:cubicBezTo>
                    <a:pt x="0" y="23"/>
                    <a:pt x="0" y="23"/>
                    <a:pt x="0" y="23"/>
                  </a:cubicBezTo>
                  <a:cubicBezTo>
                    <a:pt x="0" y="11"/>
                    <a:pt x="12" y="0"/>
                    <a:pt x="1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03" y="0"/>
                    <a:pt x="103" y="11"/>
                    <a:pt x="103" y="23"/>
                  </a:cubicBezTo>
                  <a:cubicBezTo>
                    <a:pt x="103" y="171"/>
                    <a:pt x="103" y="171"/>
                    <a:pt x="103" y="171"/>
                  </a:cubicBezTo>
                  <a:cubicBezTo>
                    <a:pt x="103" y="171"/>
                    <a:pt x="103" y="182"/>
                    <a:pt x="92" y="182"/>
                  </a:cubicBezTo>
                  <a:close/>
                  <a:moveTo>
                    <a:pt x="35" y="148"/>
                  </a:moveTo>
                  <a:lnTo>
                    <a:pt x="35" y="148"/>
                  </a:lnTo>
                  <a:cubicBezTo>
                    <a:pt x="80" y="148"/>
                    <a:pt x="80" y="148"/>
                    <a:pt x="80" y="148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35" y="34"/>
                    <a:pt x="35" y="34"/>
                    <a:pt x="35" y="34"/>
                  </a:cubicBezTo>
                  <a:lnTo>
                    <a:pt x="35" y="1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48" name="Freeform 464"/>
            <p:cNvSpPr>
              <a:spLocks noChangeArrowheads="1"/>
            </p:cNvSpPr>
            <p:nvPr/>
          </p:nvSpPr>
          <p:spPr bwMode="auto">
            <a:xfrm>
              <a:off x="14538559" y="8480687"/>
              <a:ext cx="80784" cy="263422"/>
            </a:xfrm>
            <a:custGeom>
              <a:avLst/>
              <a:gdLst>
                <a:gd name="T0" fmla="*/ 71372 w 103"/>
                <a:gd name="T1" fmla="*/ 262629 h 332"/>
                <a:gd name="T2" fmla="*/ 71372 w 103"/>
                <a:gd name="T3" fmla="*/ 262629 h 332"/>
                <a:gd name="T4" fmla="*/ 8627 w 103"/>
                <a:gd name="T5" fmla="*/ 262629 h 332"/>
                <a:gd name="T6" fmla="*/ 0 w 103"/>
                <a:gd name="T7" fmla="*/ 253901 h 332"/>
                <a:gd name="T8" fmla="*/ 0 w 103"/>
                <a:gd name="T9" fmla="*/ 9521 h 332"/>
                <a:gd name="T10" fmla="*/ 8627 w 103"/>
                <a:gd name="T11" fmla="*/ 0 h 332"/>
                <a:gd name="T12" fmla="*/ 71372 w 103"/>
                <a:gd name="T13" fmla="*/ 0 h 332"/>
                <a:gd name="T14" fmla="*/ 80000 w 103"/>
                <a:gd name="T15" fmla="*/ 9521 h 332"/>
                <a:gd name="T16" fmla="*/ 80000 w 103"/>
                <a:gd name="T17" fmla="*/ 253901 h 332"/>
                <a:gd name="T18" fmla="*/ 71372 w 103"/>
                <a:gd name="T19" fmla="*/ 262629 h 332"/>
                <a:gd name="T20" fmla="*/ 26667 w 103"/>
                <a:gd name="T21" fmla="*/ 235652 h 332"/>
                <a:gd name="T22" fmla="*/ 26667 w 103"/>
                <a:gd name="T23" fmla="*/ 235652 h 332"/>
                <a:gd name="T24" fmla="*/ 62745 w 103"/>
                <a:gd name="T25" fmla="*/ 235652 h 332"/>
                <a:gd name="T26" fmla="*/ 62745 w 103"/>
                <a:gd name="T27" fmla="*/ 27770 h 332"/>
                <a:gd name="T28" fmla="*/ 26667 w 103"/>
                <a:gd name="T29" fmla="*/ 27770 h 332"/>
                <a:gd name="T30" fmla="*/ 26667 w 103"/>
                <a:gd name="T31" fmla="*/ 235652 h 3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3"/>
                <a:gd name="T49" fmla="*/ 0 h 332"/>
                <a:gd name="T50" fmla="*/ 103 w 103"/>
                <a:gd name="T51" fmla="*/ 332 h 3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3" h="332">
                  <a:moveTo>
                    <a:pt x="91" y="331"/>
                  </a:moveTo>
                  <a:lnTo>
                    <a:pt x="91" y="331"/>
                  </a:lnTo>
                  <a:cubicBezTo>
                    <a:pt x="11" y="331"/>
                    <a:pt x="11" y="331"/>
                    <a:pt x="11" y="331"/>
                  </a:cubicBezTo>
                  <a:lnTo>
                    <a:pt x="0" y="320"/>
                  </a:lnTo>
                  <a:cubicBezTo>
                    <a:pt x="0" y="12"/>
                    <a:pt x="0" y="12"/>
                    <a:pt x="0" y="12"/>
                  </a:cubicBezTo>
                  <a:lnTo>
                    <a:pt x="11" y="0"/>
                  </a:lnTo>
                  <a:cubicBezTo>
                    <a:pt x="91" y="0"/>
                    <a:pt x="91" y="0"/>
                    <a:pt x="91" y="0"/>
                  </a:cubicBezTo>
                  <a:cubicBezTo>
                    <a:pt x="102" y="0"/>
                    <a:pt x="102" y="12"/>
                    <a:pt x="102" y="12"/>
                  </a:cubicBezTo>
                  <a:cubicBezTo>
                    <a:pt x="102" y="320"/>
                    <a:pt x="102" y="320"/>
                    <a:pt x="102" y="320"/>
                  </a:cubicBezTo>
                  <a:cubicBezTo>
                    <a:pt x="102" y="320"/>
                    <a:pt x="102" y="331"/>
                    <a:pt x="91" y="331"/>
                  </a:cubicBezTo>
                  <a:close/>
                  <a:moveTo>
                    <a:pt x="34" y="297"/>
                  </a:moveTo>
                  <a:lnTo>
                    <a:pt x="34" y="297"/>
                  </a:lnTo>
                  <a:cubicBezTo>
                    <a:pt x="80" y="297"/>
                    <a:pt x="80" y="297"/>
                    <a:pt x="80" y="297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34" y="35"/>
                    <a:pt x="34" y="35"/>
                    <a:pt x="34" y="35"/>
                  </a:cubicBezTo>
                  <a:lnTo>
                    <a:pt x="34" y="297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349" name="Freeform 465"/>
            <p:cNvSpPr>
              <a:spLocks noChangeArrowheads="1"/>
            </p:cNvSpPr>
            <p:nvPr/>
          </p:nvSpPr>
          <p:spPr bwMode="auto">
            <a:xfrm>
              <a:off x="14654466" y="8361268"/>
              <a:ext cx="84295" cy="382840"/>
            </a:xfrm>
            <a:custGeom>
              <a:avLst/>
              <a:gdLst>
                <a:gd name="T0" fmla="*/ 73758 w 104"/>
                <a:gd name="T1" fmla="*/ 382042 h 480"/>
                <a:gd name="T2" fmla="*/ 73758 w 104"/>
                <a:gd name="T3" fmla="*/ 382042 h 480"/>
                <a:gd name="T4" fmla="*/ 9726 w 104"/>
                <a:gd name="T5" fmla="*/ 382042 h 480"/>
                <a:gd name="T6" fmla="*/ 0 w 104"/>
                <a:gd name="T7" fmla="*/ 373269 h 480"/>
                <a:gd name="T8" fmla="*/ 0 w 104"/>
                <a:gd name="T9" fmla="*/ 8773 h 480"/>
                <a:gd name="T10" fmla="*/ 9726 w 104"/>
                <a:gd name="T11" fmla="*/ 0 h 480"/>
                <a:gd name="T12" fmla="*/ 73758 w 104"/>
                <a:gd name="T13" fmla="*/ 0 h 480"/>
                <a:gd name="T14" fmla="*/ 83484 w 104"/>
                <a:gd name="T15" fmla="*/ 8773 h 480"/>
                <a:gd name="T16" fmla="*/ 83484 w 104"/>
                <a:gd name="T17" fmla="*/ 373269 h 480"/>
                <a:gd name="T18" fmla="*/ 73758 w 104"/>
                <a:gd name="T19" fmla="*/ 382042 h 480"/>
                <a:gd name="T20" fmla="*/ 27558 w 104"/>
                <a:gd name="T21" fmla="*/ 354925 h 480"/>
                <a:gd name="T22" fmla="*/ 27558 w 104"/>
                <a:gd name="T23" fmla="*/ 354925 h 480"/>
                <a:gd name="T24" fmla="*/ 64842 w 104"/>
                <a:gd name="T25" fmla="*/ 354925 h 480"/>
                <a:gd name="T26" fmla="*/ 64842 w 104"/>
                <a:gd name="T27" fmla="*/ 27118 h 480"/>
                <a:gd name="T28" fmla="*/ 27558 w 104"/>
                <a:gd name="T29" fmla="*/ 27118 h 480"/>
                <a:gd name="T30" fmla="*/ 27558 w 104"/>
                <a:gd name="T31" fmla="*/ 354925 h 4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480"/>
                <a:gd name="T50" fmla="*/ 104 w 104"/>
                <a:gd name="T51" fmla="*/ 480 h 4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480">
                  <a:moveTo>
                    <a:pt x="91" y="479"/>
                  </a:moveTo>
                  <a:lnTo>
                    <a:pt x="91" y="479"/>
                  </a:lnTo>
                  <a:cubicBezTo>
                    <a:pt x="12" y="479"/>
                    <a:pt x="12" y="479"/>
                    <a:pt x="12" y="479"/>
                  </a:cubicBezTo>
                  <a:lnTo>
                    <a:pt x="0" y="468"/>
                  </a:lnTo>
                  <a:cubicBezTo>
                    <a:pt x="0" y="11"/>
                    <a:pt x="0" y="11"/>
                    <a:pt x="0" y="11"/>
                  </a:cubicBezTo>
                  <a:lnTo>
                    <a:pt x="12" y="0"/>
                  </a:lnTo>
                  <a:cubicBezTo>
                    <a:pt x="91" y="0"/>
                    <a:pt x="91" y="0"/>
                    <a:pt x="91" y="0"/>
                  </a:cubicBezTo>
                  <a:cubicBezTo>
                    <a:pt x="103" y="0"/>
                    <a:pt x="103" y="11"/>
                    <a:pt x="103" y="11"/>
                  </a:cubicBezTo>
                  <a:cubicBezTo>
                    <a:pt x="103" y="468"/>
                    <a:pt x="103" y="468"/>
                    <a:pt x="103" y="468"/>
                  </a:cubicBezTo>
                  <a:cubicBezTo>
                    <a:pt x="103" y="468"/>
                    <a:pt x="103" y="479"/>
                    <a:pt x="91" y="479"/>
                  </a:cubicBezTo>
                  <a:close/>
                  <a:moveTo>
                    <a:pt x="34" y="445"/>
                  </a:moveTo>
                  <a:lnTo>
                    <a:pt x="34" y="445"/>
                  </a:lnTo>
                  <a:cubicBezTo>
                    <a:pt x="80" y="445"/>
                    <a:pt x="80" y="445"/>
                    <a:pt x="80" y="445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34" y="34"/>
                    <a:pt x="34" y="34"/>
                    <a:pt x="34" y="34"/>
                  </a:cubicBezTo>
                  <a:lnTo>
                    <a:pt x="34" y="445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4341" name="46 - TextBox"/>
          <p:cNvSpPr txBox="1">
            <a:spLocks noChangeArrowheads="1"/>
          </p:cNvSpPr>
          <p:nvPr/>
        </p:nvSpPr>
        <p:spPr bwMode="auto">
          <a:xfrm>
            <a:off x="3671888" y="2149475"/>
            <a:ext cx="5387975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alibri" pitchFamily="34" charset="0"/>
              </a:rPr>
              <a:t>ΕΝΤΟΛΕΑΣ: 	ΕΜΠΟΡΙΚΟ &amp; ΒΙΟΜΗΧΑΝΙΚΟ </a:t>
            </a:r>
          </a:p>
          <a:p>
            <a:r>
              <a:rPr lang="el-GR">
                <a:latin typeface="Calibri" pitchFamily="34" charset="0"/>
              </a:rPr>
              <a:t>		ΕΠΙΜΕΛΗΤΗΡΙΟ ΘΕΣΣΑΛΟΝΙΚΗΣ - </a:t>
            </a:r>
          </a:p>
          <a:p>
            <a:r>
              <a:rPr lang="el-GR">
                <a:latin typeface="Calibri" pitchFamily="34" charset="0"/>
              </a:rPr>
              <a:t>		ΒΑΡΟΜΕΤΡΟ ΕΒΕΘ</a:t>
            </a:r>
          </a:p>
          <a:p>
            <a:r>
              <a:rPr lang="el-GR">
                <a:latin typeface="Calibri" pitchFamily="34" charset="0"/>
              </a:rPr>
              <a:t>ΠΕΡΙΟΔΟΣ: 	23 ΜΑΡΤΙΟΥ – 1 ΑΠΡΙΛΙΟΥ 2020</a:t>
            </a:r>
          </a:p>
          <a:p>
            <a:r>
              <a:rPr lang="el-GR">
                <a:latin typeface="Calibri" pitchFamily="34" charset="0"/>
              </a:rPr>
              <a:t>ΜΕΘΟΔΟΣ:	ΤΗΛΕΦΩΝΙΚΕΣ ΣΥΝΕΝΤΕΥΞΕΙΣ </a:t>
            </a:r>
            <a:endParaRPr lang="en-US">
              <a:latin typeface="Tw Cen MT" pitchFamily="34" charset="0"/>
            </a:endParaRPr>
          </a:p>
          <a:p>
            <a:r>
              <a:rPr lang="en-US">
                <a:latin typeface="Tw Cen MT" pitchFamily="34" charset="0"/>
              </a:rPr>
              <a:t>		</a:t>
            </a:r>
            <a:r>
              <a:rPr lang="el-GR">
                <a:latin typeface="Calibri" pitchFamily="34" charset="0"/>
              </a:rPr>
              <a:t>ΜΕ ΣΥΣΤΗΜΑ </a:t>
            </a:r>
            <a:r>
              <a:rPr lang="en-US">
                <a:latin typeface="Tw Cen MT" pitchFamily="34" charset="0"/>
              </a:rPr>
              <a:t>iCATI</a:t>
            </a:r>
          </a:p>
          <a:p>
            <a:r>
              <a:rPr lang="el-GR">
                <a:latin typeface="Calibri" pitchFamily="34" charset="0"/>
              </a:rPr>
              <a:t>ΠΕΡΙΟΧΗ:		ΝΟΜΟΣ ΘΕΣΣΑΛΟΝΙΚΗΣ</a:t>
            </a:r>
          </a:p>
          <a:p>
            <a:r>
              <a:rPr lang="el-GR">
                <a:latin typeface="Calibri" pitchFamily="34" charset="0"/>
              </a:rPr>
              <a:t>ΔΕΙΓΜΑ:		704 ΑΤΟΜΑ, ΑΝΔΡΕΣ &amp; ΓΥΝΑΙΚΕΣ, </a:t>
            </a:r>
          </a:p>
          <a:p>
            <a:r>
              <a:rPr lang="el-GR">
                <a:latin typeface="Calibri" pitchFamily="34" charset="0"/>
              </a:rPr>
              <a:t>		18 ΕΤΩΝ ΚΑΙ ΑΝΩ</a:t>
            </a:r>
          </a:p>
          <a:p>
            <a:r>
              <a:rPr lang="el-GR">
                <a:latin typeface="Calibri" pitchFamily="34" charset="0"/>
              </a:rPr>
              <a:t>ΣΤΑΘΜΙΣΕΙΣ:	ΜΕ ΒΑΣΗ ΤΟ ΦΥΛΟ ΚΑΙ ΤΗΝ ΗΛΙΚΙΑ </a:t>
            </a:r>
          </a:p>
          <a:p>
            <a:r>
              <a:rPr lang="el-GR">
                <a:latin typeface="Calibri" pitchFamily="34" charset="0"/>
              </a:rPr>
              <a:t>		ΤΩΝ ΕΡΩΤΩΜΕΝΩΝ (ΕΛΣΤΑΤ 2011)</a:t>
            </a:r>
          </a:p>
        </p:txBody>
      </p:sp>
      <p:sp>
        <p:nvSpPr>
          <p:cNvPr id="14342" name="47 - Ορθογώνιο"/>
          <p:cNvSpPr>
            <a:spLocks noChangeArrowheads="1"/>
          </p:cNvSpPr>
          <p:nvPr/>
        </p:nvSpPr>
        <p:spPr bwMode="auto">
          <a:xfrm>
            <a:off x="4122738" y="5716588"/>
            <a:ext cx="4572000" cy="64611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 i="1">
                <a:latin typeface="Calibri" pitchFamily="34" charset="0"/>
              </a:rPr>
              <a:t>Η Palmos Analysis είναι τακτικό μέλος του ΣΕΔΕΑ, έχει Αρ. Μητρώου 11 στο ΕΣΡ και τηρεί τους Κανόνες Δεοντολογίας της ESOMAR για τις δημοσκοπήσεις και την έρευνα αγοράς. </a:t>
            </a:r>
            <a:endParaRPr lang="el-GR" sz="1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3" y="134938"/>
            <a:ext cx="8413750" cy="990600"/>
          </a:xfrm>
        </p:spPr>
        <p:txBody>
          <a:bodyPr anchor="t">
            <a:normAutofit/>
          </a:bodyPr>
          <a:lstStyle/>
          <a:p>
            <a:r>
              <a:rPr lang="el-GR" sz="1800" b="1" smtClean="0"/>
              <a:t>Θεσσαλονικείς &amp; Κορονοϊός</a:t>
            </a:r>
            <a:r>
              <a:rPr lang="el-GR" sz="1800" smtClean="0"/>
              <a:t/>
            </a:r>
            <a:br>
              <a:rPr lang="el-GR" sz="1800" smtClean="0"/>
            </a:br>
            <a:r>
              <a:rPr lang="en-US" sz="1800" smtClean="0">
                <a:latin typeface="Roboto Medium"/>
                <a:ea typeface="Roboto Medium"/>
                <a:cs typeface="Roboto Medium"/>
              </a:rPr>
              <a:t>“Σε μια κλίμακα από το 1 – Καθόλου μέχρι και το 5 – Πολύ, πόσο θα λέγατε ότι σας ανησυχεί το θέμα του κορ</a:t>
            </a:r>
            <a:r>
              <a:rPr lang="el-GR" sz="1800" smtClean="0">
                <a:latin typeface="Roboto Medium"/>
                <a:ea typeface="Roboto Medium"/>
                <a:cs typeface="Roboto Medium"/>
              </a:rPr>
              <a:t>ο</a:t>
            </a:r>
            <a:r>
              <a:rPr lang="en-US" sz="1800" smtClean="0">
                <a:latin typeface="Roboto Medium"/>
                <a:ea typeface="Roboto Medium"/>
                <a:cs typeface="Roboto Medium"/>
              </a:rPr>
              <a:t>νοϊού </a:t>
            </a:r>
            <a:r>
              <a:rPr lang="el-GR" sz="1800" smtClean="0">
                <a:latin typeface="Roboto Medium"/>
                <a:ea typeface="Roboto Medium"/>
                <a:cs typeface="Roboto Medium"/>
              </a:rPr>
              <a:t>για...</a:t>
            </a:r>
            <a:r>
              <a:rPr lang="en-US" sz="1800" smtClean="0">
                <a:latin typeface="Roboto Medium"/>
                <a:ea typeface="Roboto Medium"/>
                <a:cs typeface="Roboto Medium"/>
              </a:rPr>
              <a:t>”</a:t>
            </a:r>
          </a:p>
        </p:txBody>
      </p:sp>
      <p:sp>
        <p:nvSpPr>
          <p:cNvPr id="3" name="Freeform 15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508000" y="3498850"/>
            <a:ext cx="2874963" cy="2393950"/>
          </a:xfrm>
          <a:custGeom>
            <a:avLst/>
            <a:gdLst>
              <a:gd name="T0" fmla="*/ 5740 w 8550"/>
              <a:gd name="T1" fmla="*/ 0 h 7480"/>
              <a:gd name="T2" fmla="*/ 5740 w 8550"/>
              <a:gd name="T3" fmla="*/ 0 h 7480"/>
              <a:gd name="T4" fmla="*/ 2941 w 8550"/>
              <a:gd name="T5" fmla="*/ 0 h 7480"/>
              <a:gd name="T6" fmla="*/ 2738 w 8550"/>
              <a:gd name="T7" fmla="*/ 133 h 7480"/>
              <a:gd name="T8" fmla="*/ 51 w 8550"/>
              <a:gd name="T9" fmla="*/ 7183 h 7480"/>
              <a:gd name="T10" fmla="*/ 255 w 8550"/>
              <a:gd name="T11" fmla="*/ 7479 h 7480"/>
              <a:gd name="T12" fmla="*/ 8294 w 8550"/>
              <a:gd name="T13" fmla="*/ 7479 h 7480"/>
              <a:gd name="T14" fmla="*/ 8497 w 8550"/>
              <a:gd name="T15" fmla="*/ 7183 h 7480"/>
              <a:gd name="T16" fmla="*/ 5933 w 8550"/>
              <a:gd name="T17" fmla="*/ 143 h 7480"/>
              <a:gd name="T18" fmla="*/ 5740 w 8550"/>
              <a:gd name="T19" fmla="*/ 0 h 7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50" h="7480">
                <a:moveTo>
                  <a:pt x="5740" y="0"/>
                </a:moveTo>
                <a:lnTo>
                  <a:pt x="5740" y="0"/>
                </a:lnTo>
                <a:cubicBezTo>
                  <a:pt x="2941" y="0"/>
                  <a:pt x="2941" y="0"/>
                  <a:pt x="2941" y="0"/>
                </a:cubicBezTo>
                <a:cubicBezTo>
                  <a:pt x="2850" y="0"/>
                  <a:pt x="2768" y="51"/>
                  <a:pt x="2738" y="133"/>
                </a:cubicBezTo>
                <a:cubicBezTo>
                  <a:pt x="51" y="7183"/>
                  <a:pt x="51" y="7183"/>
                  <a:pt x="51" y="7183"/>
                </a:cubicBezTo>
                <a:cubicBezTo>
                  <a:pt x="0" y="7326"/>
                  <a:pt x="102" y="7479"/>
                  <a:pt x="255" y="7479"/>
                </a:cubicBezTo>
                <a:cubicBezTo>
                  <a:pt x="8294" y="7479"/>
                  <a:pt x="8294" y="7479"/>
                  <a:pt x="8294" y="7479"/>
                </a:cubicBezTo>
                <a:cubicBezTo>
                  <a:pt x="8447" y="7479"/>
                  <a:pt x="8549" y="7326"/>
                  <a:pt x="8497" y="7183"/>
                </a:cubicBezTo>
                <a:cubicBezTo>
                  <a:pt x="5933" y="143"/>
                  <a:pt x="5933" y="143"/>
                  <a:pt x="5933" y="143"/>
                </a:cubicBezTo>
                <a:cubicBezTo>
                  <a:pt x="5903" y="51"/>
                  <a:pt x="5831" y="0"/>
                  <a:pt x="5740" y="0"/>
                </a:cubicBezTo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latin typeface="Roboto Medium"/>
              <a:cs typeface="Roboto Medium"/>
            </a:endParaRPr>
          </a:p>
        </p:txBody>
      </p:sp>
      <p:sp>
        <p:nvSpPr>
          <p:cNvPr id="15363" name="Freeform 160"/>
          <p:cNvSpPr>
            <a:spLocks noChangeArrowheads="1"/>
          </p:cNvSpPr>
          <p:nvPr/>
        </p:nvSpPr>
        <p:spPr bwMode="auto">
          <a:xfrm>
            <a:off x="1077913" y="1860550"/>
            <a:ext cx="774700" cy="1878013"/>
          </a:xfrm>
          <a:custGeom>
            <a:avLst/>
            <a:gdLst>
              <a:gd name="T0" fmla="*/ 454980 w 2301"/>
              <a:gd name="T1" fmla="*/ 1761536 h 6270"/>
              <a:gd name="T2" fmla="*/ 454980 w 2301"/>
              <a:gd name="T3" fmla="*/ 1761536 h 6270"/>
              <a:gd name="T4" fmla="*/ 171164 w 2301"/>
              <a:gd name="T5" fmla="*/ 1691458 h 6270"/>
              <a:gd name="T6" fmla="*/ 208827 w 2301"/>
              <a:gd name="T7" fmla="*/ 1341068 h 6270"/>
              <a:gd name="T8" fmla="*/ 427742 w 2301"/>
              <a:gd name="T9" fmla="*/ 984388 h 6270"/>
              <a:gd name="T10" fmla="*/ 369566 w 2301"/>
              <a:gd name="T11" fmla="*/ 1237448 h 6270"/>
              <a:gd name="T12" fmla="*/ 417654 w 2301"/>
              <a:gd name="T13" fmla="*/ 1301536 h 6270"/>
              <a:gd name="T14" fmla="*/ 427742 w 2301"/>
              <a:gd name="T15" fmla="*/ 1304531 h 6270"/>
              <a:gd name="T16" fmla="*/ 489280 w 2301"/>
              <a:gd name="T17" fmla="*/ 1258711 h 6270"/>
              <a:gd name="T18" fmla="*/ 766371 w 2301"/>
              <a:gd name="T19" fmla="*/ 70378 h 6270"/>
              <a:gd name="T20" fmla="*/ 718620 w 2301"/>
              <a:gd name="T21" fmla="*/ 6289 h 6270"/>
              <a:gd name="T22" fmla="*/ 646657 w 2301"/>
              <a:gd name="T23" fmla="*/ 49115 h 6270"/>
              <a:gd name="T24" fmla="*/ 479192 w 2301"/>
              <a:gd name="T25" fmla="*/ 755885 h 6270"/>
              <a:gd name="T26" fmla="*/ 448255 w 2301"/>
              <a:gd name="T27" fmla="*/ 777148 h 6270"/>
              <a:gd name="T28" fmla="*/ 95838 w 2301"/>
              <a:gd name="T29" fmla="*/ 1298542 h 6270"/>
              <a:gd name="T30" fmla="*/ 64901 w 2301"/>
              <a:gd name="T31" fmla="*/ 1746263 h 6270"/>
              <a:gd name="T32" fmla="*/ 222278 w 2301"/>
              <a:gd name="T33" fmla="*/ 1859166 h 6270"/>
              <a:gd name="T34" fmla="*/ 372929 w 2301"/>
              <a:gd name="T35" fmla="*/ 1877435 h 6270"/>
              <a:gd name="T36" fmla="*/ 472130 w 2301"/>
              <a:gd name="T37" fmla="*/ 1871445 h 6270"/>
              <a:gd name="T38" fmla="*/ 526943 w 2301"/>
              <a:gd name="T39" fmla="*/ 1810351 h 6270"/>
              <a:gd name="T40" fmla="*/ 454980 w 2301"/>
              <a:gd name="T41" fmla="*/ 1761536 h 627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301"/>
              <a:gd name="T64" fmla="*/ 0 h 6270"/>
              <a:gd name="T65" fmla="*/ 2301 w 2301"/>
              <a:gd name="T66" fmla="*/ 6270 h 627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301" h="6270">
                <a:moveTo>
                  <a:pt x="1353" y="5882"/>
                </a:moveTo>
                <a:lnTo>
                  <a:pt x="1353" y="5882"/>
                </a:lnTo>
                <a:cubicBezTo>
                  <a:pt x="916" y="5943"/>
                  <a:pt x="631" y="5862"/>
                  <a:pt x="509" y="5648"/>
                </a:cubicBezTo>
                <a:cubicBezTo>
                  <a:pt x="376" y="5414"/>
                  <a:pt x="417" y="4997"/>
                  <a:pt x="621" y="4478"/>
                </a:cubicBezTo>
                <a:cubicBezTo>
                  <a:pt x="773" y="4101"/>
                  <a:pt x="997" y="3694"/>
                  <a:pt x="1272" y="3287"/>
                </a:cubicBezTo>
                <a:cubicBezTo>
                  <a:pt x="1099" y="4132"/>
                  <a:pt x="1099" y="4132"/>
                  <a:pt x="1099" y="4132"/>
                </a:cubicBezTo>
                <a:cubicBezTo>
                  <a:pt x="1079" y="4234"/>
                  <a:pt x="1140" y="4325"/>
                  <a:pt x="1242" y="4346"/>
                </a:cubicBezTo>
                <a:cubicBezTo>
                  <a:pt x="1252" y="4356"/>
                  <a:pt x="1262" y="4356"/>
                  <a:pt x="1272" y="4356"/>
                </a:cubicBezTo>
                <a:cubicBezTo>
                  <a:pt x="1364" y="4356"/>
                  <a:pt x="1435" y="4295"/>
                  <a:pt x="1455" y="4203"/>
                </a:cubicBezTo>
                <a:cubicBezTo>
                  <a:pt x="2279" y="235"/>
                  <a:pt x="2279" y="235"/>
                  <a:pt x="2279" y="235"/>
                </a:cubicBezTo>
                <a:cubicBezTo>
                  <a:pt x="2300" y="143"/>
                  <a:pt x="2239" y="41"/>
                  <a:pt x="2137" y="21"/>
                </a:cubicBezTo>
                <a:cubicBezTo>
                  <a:pt x="2035" y="0"/>
                  <a:pt x="1944" y="62"/>
                  <a:pt x="1923" y="164"/>
                </a:cubicBezTo>
                <a:cubicBezTo>
                  <a:pt x="1425" y="2524"/>
                  <a:pt x="1425" y="2524"/>
                  <a:pt x="1425" y="2524"/>
                </a:cubicBezTo>
                <a:cubicBezTo>
                  <a:pt x="1394" y="2534"/>
                  <a:pt x="1353" y="2555"/>
                  <a:pt x="1333" y="2595"/>
                </a:cubicBezTo>
                <a:cubicBezTo>
                  <a:pt x="865" y="3165"/>
                  <a:pt x="498" y="3786"/>
                  <a:pt x="285" y="4336"/>
                </a:cubicBezTo>
                <a:cubicBezTo>
                  <a:pt x="30" y="4977"/>
                  <a:pt x="0" y="5485"/>
                  <a:pt x="193" y="5831"/>
                </a:cubicBezTo>
                <a:cubicBezTo>
                  <a:pt x="295" y="6004"/>
                  <a:pt x="448" y="6137"/>
                  <a:pt x="661" y="6208"/>
                </a:cubicBezTo>
                <a:cubicBezTo>
                  <a:pt x="783" y="6249"/>
                  <a:pt x="936" y="6269"/>
                  <a:pt x="1109" y="6269"/>
                </a:cubicBezTo>
                <a:cubicBezTo>
                  <a:pt x="1201" y="6269"/>
                  <a:pt x="1302" y="6259"/>
                  <a:pt x="1404" y="6249"/>
                </a:cubicBezTo>
                <a:cubicBezTo>
                  <a:pt x="1506" y="6238"/>
                  <a:pt x="1577" y="6147"/>
                  <a:pt x="1567" y="6045"/>
                </a:cubicBezTo>
                <a:cubicBezTo>
                  <a:pt x="1547" y="5943"/>
                  <a:pt x="1455" y="5872"/>
                  <a:pt x="1353" y="5882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364" name="Freeform 161"/>
          <p:cNvSpPr>
            <a:spLocks noChangeArrowheads="1"/>
          </p:cNvSpPr>
          <p:nvPr/>
        </p:nvSpPr>
        <p:spPr bwMode="auto">
          <a:xfrm>
            <a:off x="2082800" y="1860550"/>
            <a:ext cx="739775" cy="1878013"/>
          </a:xfrm>
          <a:custGeom>
            <a:avLst/>
            <a:gdLst>
              <a:gd name="T0" fmla="*/ 646880 w 2200"/>
              <a:gd name="T1" fmla="*/ 1298542 h 6270"/>
              <a:gd name="T2" fmla="*/ 646880 w 2200"/>
              <a:gd name="T3" fmla="*/ 1298542 h 6270"/>
              <a:gd name="T4" fmla="*/ 301250 w 2200"/>
              <a:gd name="T5" fmla="*/ 783437 h 6270"/>
              <a:gd name="T6" fmla="*/ 130116 w 2200"/>
              <a:gd name="T7" fmla="*/ 49115 h 6270"/>
              <a:gd name="T8" fmla="*/ 54803 w 2200"/>
              <a:gd name="T9" fmla="*/ 6289 h 6270"/>
              <a:gd name="T10" fmla="*/ 7061 w 2200"/>
              <a:gd name="T11" fmla="*/ 70378 h 6270"/>
              <a:gd name="T12" fmla="*/ 284103 w 2200"/>
              <a:gd name="T13" fmla="*/ 1255716 h 6270"/>
              <a:gd name="T14" fmla="*/ 345630 w 2200"/>
              <a:gd name="T15" fmla="*/ 1301536 h 6270"/>
              <a:gd name="T16" fmla="*/ 359415 w 2200"/>
              <a:gd name="T17" fmla="*/ 1301536 h 6270"/>
              <a:gd name="T18" fmla="*/ 407494 w 2200"/>
              <a:gd name="T19" fmla="*/ 1234453 h 6270"/>
              <a:gd name="T20" fmla="*/ 362777 w 2200"/>
              <a:gd name="T21" fmla="*/ 1051471 h 6270"/>
              <a:gd name="T22" fmla="*/ 530549 w 2200"/>
              <a:gd name="T23" fmla="*/ 1341068 h 6270"/>
              <a:gd name="T24" fmla="*/ 568206 w 2200"/>
              <a:gd name="T25" fmla="*/ 1691458 h 6270"/>
              <a:gd name="T26" fmla="*/ 284103 w 2200"/>
              <a:gd name="T27" fmla="*/ 1761536 h 6270"/>
              <a:gd name="T28" fmla="*/ 215851 w 2200"/>
              <a:gd name="T29" fmla="*/ 1810351 h 6270"/>
              <a:gd name="T30" fmla="*/ 266956 w 2200"/>
              <a:gd name="T31" fmla="*/ 1871445 h 6270"/>
              <a:gd name="T32" fmla="*/ 366140 w 2200"/>
              <a:gd name="T33" fmla="*/ 1877435 h 6270"/>
              <a:gd name="T34" fmla="*/ 520127 w 2200"/>
              <a:gd name="T35" fmla="*/ 1859166 h 6270"/>
              <a:gd name="T36" fmla="*/ 674114 w 2200"/>
              <a:gd name="T37" fmla="*/ 1746263 h 6270"/>
              <a:gd name="T38" fmla="*/ 646880 w 2200"/>
              <a:gd name="T39" fmla="*/ 1298542 h 627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200"/>
              <a:gd name="T61" fmla="*/ 0 h 6270"/>
              <a:gd name="T62" fmla="*/ 2200 w 2200"/>
              <a:gd name="T63" fmla="*/ 6270 h 627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200" h="6270">
                <a:moveTo>
                  <a:pt x="1924" y="4336"/>
                </a:moveTo>
                <a:lnTo>
                  <a:pt x="1924" y="4336"/>
                </a:lnTo>
                <a:cubicBezTo>
                  <a:pt x="1710" y="3796"/>
                  <a:pt x="1344" y="3186"/>
                  <a:pt x="896" y="2616"/>
                </a:cubicBezTo>
                <a:cubicBezTo>
                  <a:pt x="387" y="164"/>
                  <a:pt x="387" y="164"/>
                  <a:pt x="387" y="164"/>
                </a:cubicBezTo>
                <a:cubicBezTo>
                  <a:pt x="367" y="62"/>
                  <a:pt x="265" y="0"/>
                  <a:pt x="163" y="21"/>
                </a:cubicBezTo>
                <a:cubicBezTo>
                  <a:pt x="72" y="41"/>
                  <a:pt x="0" y="143"/>
                  <a:pt x="21" y="235"/>
                </a:cubicBezTo>
                <a:cubicBezTo>
                  <a:pt x="845" y="4193"/>
                  <a:pt x="845" y="4193"/>
                  <a:pt x="845" y="4193"/>
                </a:cubicBezTo>
                <a:cubicBezTo>
                  <a:pt x="865" y="4285"/>
                  <a:pt x="937" y="4346"/>
                  <a:pt x="1028" y="4346"/>
                </a:cubicBezTo>
                <a:cubicBezTo>
                  <a:pt x="1038" y="4346"/>
                  <a:pt x="1049" y="4346"/>
                  <a:pt x="1069" y="4346"/>
                </a:cubicBezTo>
                <a:cubicBezTo>
                  <a:pt x="1160" y="4315"/>
                  <a:pt x="1232" y="4224"/>
                  <a:pt x="1212" y="4122"/>
                </a:cubicBezTo>
                <a:cubicBezTo>
                  <a:pt x="1079" y="3511"/>
                  <a:pt x="1079" y="3511"/>
                  <a:pt x="1079" y="3511"/>
                </a:cubicBezTo>
                <a:cubicBezTo>
                  <a:pt x="1293" y="3847"/>
                  <a:pt x="1455" y="4173"/>
                  <a:pt x="1578" y="4478"/>
                </a:cubicBezTo>
                <a:cubicBezTo>
                  <a:pt x="1781" y="4997"/>
                  <a:pt x="1822" y="5414"/>
                  <a:pt x="1690" y="5648"/>
                </a:cubicBezTo>
                <a:cubicBezTo>
                  <a:pt x="1567" y="5862"/>
                  <a:pt x="1283" y="5943"/>
                  <a:pt x="845" y="5882"/>
                </a:cubicBezTo>
                <a:cubicBezTo>
                  <a:pt x="743" y="5872"/>
                  <a:pt x="652" y="5943"/>
                  <a:pt x="642" y="6045"/>
                </a:cubicBezTo>
                <a:cubicBezTo>
                  <a:pt x="621" y="6147"/>
                  <a:pt x="692" y="6238"/>
                  <a:pt x="794" y="6249"/>
                </a:cubicBezTo>
                <a:cubicBezTo>
                  <a:pt x="906" y="6259"/>
                  <a:pt x="998" y="6269"/>
                  <a:pt x="1089" y="6269"/>
                </a:cubicBezTo>
                <a:cubicBezTo>
                  <a:pt x="1262" y="6269"/>
                  <a:pt x="1415" y="6249"/>
                  <a:pt x="1547" y="6208"/>
                </a:cubicBezTo>
                <a:cubicBezTo>
                  <a:pt x="1751" y="6137"/>
                  <a:pt x="1914" y="6004"/>
                  <a:pt x="2005" y="5831"/>
                </a:cubicBezTo>
                <a:cubicBezTo>
                  <a:pt x="2199" y="5485"/>
                  <a:pt x="2168" y="4977"/>
                  <a:pt x="1924" y="4336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365" name="Freeform 162"/>
          <p:cNvSpPr>
            <a:spLocks noChangeArrowheads="1"/>
          </p:cNvSpPr>
          <p:nvPr/>
        </p:nvSpPr>
        <p:spPr bwMode="auto">
          <a:xfrm>
            <a:off x="1409700" y="3409950"/>
            <a:ext cx="1087438" cy="314325"/>
          </a:xfrm>
          <a:custGeom>
            <a:avLst/>
            <a:gdLst>
              <a:gd name="T0" fmla="*/ 892734 w 3237"/>
              <a:gd name="T1" fmla="*/ 112648 h 1049"/>
              <a:gd name="T2" fmla="*/ 892734 w 3237"/>
              <a:gd name="T3" fmla="*/ 112648 h 1049"/>
              <a:gd name="T4" fmla="*/ 960966 w 3237"/>
              <a:gd name="T5" fmla="*/ 146203 h 1049"/>
              <a:gd name="T6" fmla="*/ 964327 w 3237"/>
              <a:gd name="T7" fmla="*/ 149199 h 1049"/>
              <a:gd name="T8" fmla="*/ 1026173 w 3237"/>
              <a:gd name="T9" fmla="*/ 198033 h 1049"/>
              <a:gd name="T10" fmla="*/ 1087683 w 3237"/>
              <a:gd name="T11" fmla="*/ 143207 h 1049"/>
              <a:gd name="T12" fmla="*/ 1067180 w 3237"/>
              <a:gd name="T13" fmla="*/ 88381 h 1049"/>
              <a:gd name="T14" fmla="*/ 899456 w 3237"/>
              <a:gd name="T15" fmla="*/ 2996 h 1049"/>
              <a:gd name="T16" fmla="*/ 721649 w 3237"/>
              <a:gd name="T17" fmla="*/ 76097 h 1049"/>
              <a:gd name="T18" fmla="*/ 704507 w 3237"/>
              <a:gd name="T19" fmla="*/ 97369 h 1049"/>
              <a:gd name="T20" fmla="*/ 635938 w 3237"/>
              <a:gd name="T21" fmla="*/ 167774 h 1049"/>
              <a:gd name="T22" fmla="*/ 543505 w 3237"/>
              <a:gd name="T23" fmla="*/ 204324 h 1049"/>
              <a:gd name="T24" fmla="*/ 451409 w 3237"/>
              <a:gd name="T25" fmla="*/ 167774 h 1049"/>
              <a:gd name="T26" fmla="*/ 382840 w 3237"/>
              <a:gd name="T27" fmla="*/ 97369 h 1049"/>
              <a:gd name="T28" fmla="*/ 369395 w 3237"/>
              <a:gd name="T29" fmla="*/ 76097 h 1049"/>
              <a:gd name="T30" fmla="*/ 187891 w 3237"/>
              <a:gd name="T31" fmla="*/ 2996 h 1049"/>
              <a:gd name="T32" fmla="*/ 23864 w 3237"/>
              <a:gd name="T33" fmla="*/ 88381 h 1049"/>
              <a:gd name="T34" fmla="*/ 0 w 3237"/>
              <a:gd name="T35" fmla="*/ 143207 h 1049"/>
              <a:gd name="T36" fmla="*/ 61510 w 3237"/>
              <a:gd name="T37" fmla="*/ 198033 h 1049"/>
              <a:gd name="T38" fmla="*/ 123020 w 3237"/>
              <a:gd name="T39" fmla="*/ 149199 h 1049"/>
              <a:gd name="T40" fmla="*/ 126381 w 3237"/>
              <a:gd name="T41" fmla="*/ 146203 h 1049"/>
              <a:gd name="T42" fmla="*/ 194949 w 3237"/>
              <a:gd name="T43" fmla="*/ 112648 h 1049"/>
              <a:gd name="T44" fmla="*/ 269904 w 3237"/>
              <a:gd name="T45" fmla="*/ 143207 h 1049"/>
              <a:gd name="T46" fmla="*/ 287046 w 3237"/>
              <a:gd name="T47" fmla="*/ 164478 h 1049"/>
              <a:gd name="T48" fmla="*/ 362337 w 3237"/>
              <a:gd name="T49" fmla="*/ 246867 h 1049"/>
              <a:gd name="T50" fmla="*/ 543505 w 3237"/>
              <a:gd name="T51" fmla="*/ 313976 h 1049"/>
              <a:gd name="T52" fmla="*/ 725010 w 3237"/>
              <a:gd name="T53" fmla="*/ 246867 h 1049"/>
              <a:gd name="T54" fmla="*/ 803662 w 3237"/>
              <a:gd name="T55" fmla="*/ 164478 h 1049"/>
              <a:gd name="T56" fmla="*/ 817443 w 3237"/>
              <a:gd name="T57" fmla="*/ 143207 h 1049"/>
              <a:gd name="T58" fmla="*/ 892734 w 3237"/>
              <a:gd name="T59" fmla="*/ 112648 h 10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237"/>
              <a:gd name="T91" fmla="*/ 0 h 1049"/>
              <a:gd name="T92" fmla="*/ 3237 w 3237"/>
              <a:gd name="T93" fmla="*/ 1049 h 104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237" h="1049">
                <a:moveTo>
                  <a:pt x="2656" y="376"/>
                </a:moveTo>
                <a:lnTo>
                  <a:pt x="2656" y="376"/>
                </a:lnTo>
                <a:cubicBezTo>
                  <a:pt x="2737" y="376"/>
                  <a:pt x="2818" y="417"/>
                  <a:pt x="2859" y="488"/>
                </a:cubicBezTo>
                <a:cubicBezTo>
                  <a:pt x="2859" y="498"/>
                  <a:pt x="2869" y="498"/>
                  <a:pt x="2869" y="498"/>
                </a:cubicBezTo>
                <a:cubicBezTo>
                  <a:pt x="2879" y="590"/>
                  <a:pt x="2951" y="661"/>
                  <a:pt x="3053" y="661"/>
                </a:cubicBezTo>
                <a:cubicBezTo>
                  <a:pt x="3154" y="661"/>
                  <a:pt x="3236" y="580"/>
                  <a:pt x="3236" y="478"/>
                </a:cubicBezTo>
                <a:cubicBezTo>
                  <a:pt x="3236" y="417"/>
                  <a:pt x="3215" y="356"/>
                  <a:pt x="3175" y="295"/>
                </a:cubicBezTo>
                <a:cubicBezTo>
                  <a:pt x="3063" y="122"/>
                  <a:pt x="2879" y="20"/>
                  <a:pt x="2676" y="10"/>
                </a:cubicBezTo>
                <a:cubicBezTo>
                  <a:pt x="2462" y="0"/>
                  <a:pt x="2269" y="91"/>
                  <a:pt x="2147" y="254"/>
                </a:cubicBezTo>
                <a:cubicBezTo>
                  <a:pt x="2126" y="275"/>
                  <a:pt x="2106" y="305"/>
                  <a:pt x="2096" y="325"/>
                </a:cubicBezTo>
                <a:cubicBezTo>
                  <a:pt x="2035" y="407"/>
                  <a:pt x="1974" y="488"/>
                  <a:pt x="1892" y="560"/>
                </a:cubicBezTo>
                <a:cubicBezTo>
                  <a:pt x="1821" y="641"/>
                  <a:pt x="1719" y="682"/>
                  <a:pt x="1617" y="682"/>
                </a:cubicBezTo>
                <a:cubicBezTo>
                  <a:pt x="1516" y="682"/>
                  <a:pt x="1414" y="641"/>
                  <a:pt x="1343" y="560"/>
                </a:cubicBezTo>
                <a:cubicBezTo>
                  <a:pt x="1261" y="488"/>
                  <a:pt x="1200" y="407"/>
                  <a:pt x="1139" y="325"/>
                </a:cubicBezTo>
                <a:cubicBezTo>
                  <a:pt x="1129" y="305"/>
                  <a:pt x="1109" y="275"/>
                  <a:pt x="1099" y="254"/>
                </a:cubicBezTo>
                <a:cubicBezTo>
                  <a:pt x="966" y="91"/>
                  <a:pt x="773" y="0"/>
                  <a:pt x="559" y="10"/>
                </a:cubicBezTo>
                <a:cubicBezTo>
                  <a:pt x="356" y="20"/>
                  <a:pt x="173" y="122"/>
                  <a:pt x="71" y="295"/>
                </a:cubicBezTo>
                <a:cubicBezTo>
                  <a:pt x="20" y="356"/>
                  <a:pt x="0" y="417"/>
                  <a:pt x="0" y="478"/>
                </a:cubicBezTo>
                <a:cubicBezTo>
                  <a:pt x="0" y="580"/>
                  <a:pt x="81" y="661"/>
                  <a:pt x="183" y="661"/>
                </a:cubicBezTo>
                <a:cubicBezTo>
                  <a:pt x="285" y="661"/>
                  <a:pt x="356" y="590"/>
                  <a:pt x="366" y="498"/>
                </a:cubicBezTo>
                <a:cubicBezTo>
                  <a:pt x="366" y="498"/>
                  <a:pt x="376" y="498"/>
                  <a:pt x="376" y="488"/>
                </a:cubicBezTo>
                <a:cubicBezTo>
                  <a:pt x="417" y="417"/>
                  <a:pt x="498" y="376"/>
                  <a:pt x="580" y="376"/>
                </a:cubicBezTo>
                <a:cubicBezTo>
                  <a:pt x="671" y="376"/>
                  <a:pt x="752" y="407"/>
                  <a:pt x="803" y="478"/>
                </a:cubicBezTo>
                <a:cubicBezTo>
                  <a:pt x="814" y="498"/>
                  <a:pt x="834" y="519"/>
                  <a:pt x="854" y="549"/>
                </a:cubicBezTo>
                <a:cubicBezTo>
                  <a:pt x="915" y="631"/>
                  <a:pt x="987" y="722"/>
                  <a:pt x="1078" y="824"/>
                </a:cubicBezTo>
                <a:cubicBezTo>
                  <a:pt x="1221" y="967"/>
                  <a:pt x="1414" y="1048"/>
                  <a:pt x="1617" y="1048"/>
                </a:cubicBezTo>
                <a:cubicBezTo>
                  <a:pt x="1821" y="1048"/>
                  <a:pt x="2014" y="967"/>
                  <a:pt x="2157" y="824"/>
                </a:cubicBezTo>
                <a:cubicBezTo>
                  <a:pt x="2249" y="722"/>
                  <a:pt x="2320" y="631"/>
                  <a:pt x="2391" y="549"/>
                </a:cubicBezTo>
                <a:cubicBezTo>
                  <a:pt x="2401" y="519"/>
                  <a:pt x="2421" y="498"/>
                  <a:pt x="2432" y="478"/>
                </a:cubicBezTo>
                <a:cubicBezTo>
                  <a:pt x="2493" y="407"/>
                  <a:pt x="2574" y="376"/>
                  <a:pt x="2656" y="376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5366" name="Group 19"/>
          <p:cNvGrpSpPr>
            <a:grpSpLocks/>
          </p:cNvGrpSpPr>
          <p:nvPr/>
        </p:nvGrpSpPr>
        <p:grpSpPr bwMode="auto">
          <a:xfrm>
            <a:off x="3879850" y="1758950"/>
            <a:ext cx="5021263" cy="4672013"/>
            <a:chOff x="1122456" y="4227912"/>
            <a:chExt cx="8414886" cy="8463597"/>
          </a:xfrm>
        </p:grpSpPr>
        <p:sp>
          <p:nvSpPr>
            <p:cNvPr id="21" name="Rectangle 2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122456" y="4227912"/>
              <a:ext cx="8414886" cy="8463597"/>
            </a:xfrm>
            <a:prstGeom prst="rect">
              <a:avLst/>
            </a:prstGeom>
            <a:solidFill>
              <a:schemeClr val="bg1">
                <a:lumMod val="50000"/>
                <a:alpha val="1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5376" name="Group 22"/>
            <p:cNvGrpSpPr>
              <a:grpSpLocks/>
            </p:cNvGrpSpPr>
            <p:nvPr/>
          </p:nvGrpSpPr>
          <p:grpSpPr bwMode="auto">
            <a:xfrm>
              <a:off x="1343020" y="4666455"/>
              <a:ext cx="7852541" cy="7645122"/>
              <a:chOff x="1343020" y="4615389"/>
              <a:chExt cx="7852541" cy="7645122"/>
            </a:xfrm>
          </p:grpSpPr>
          <p:graphicFrame>
            <p:nvGraphicFramePr>
              <p:cNvPr id="15377" name="Chart 23"/>
              <p:cNvGraphicFramePr>
                <a:graphicFrameLocks/>
              </p:cNvGraphicFramePr>
              <p:nvPr/>
            </p:nvGraphicFramePr>
            <p:xfrm>
              <a:off x="1257885" y="4523350"/>
              <a:ext cx="8022812" cy="7829200"/>
            </p:xfrm>
            <a:graphic>
              <a:graphicData uri="http://schemas.openxmlformats.org/presentationml/2006/ole">
                <p:oleObj spid="_x0000_s15377" r:id="rId3" imgW="4785775" imgH="4322439" progId="Excel.Chart.8">
                  <p:embed/>
                </p:oleObj>
              </a:graphicData>
            </a:graphic>
          </p:graphicFrame>
          <p:sp>
            <p:nvSpPr>
              <p:cNvPr id="15378" name="Rectangle 26"/>
              <p:cNvSpPr>
                <a:spLocks noChangeArrowheads="1"/>
              </p:cNvSpPr>
              <p:nvPr/>
            </p:nvSpPr>
            <p:spPr bwMode="auto">
              <a:xfrm>
                <a:off x="3636810" y="7013262"/>
                <a:ext cx="3363350" cy="28438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l-GR" sz="3200">
                    <a:solidFill>
                      <a:schemeClr val="tx2"/>
                    </a:solidFill>
                    <a:latin typeface="Roboto Medium"/>
                    <a:ea typeface="Roboto Medium"/>
                    <a:cs typeface="Montserrat"/>
                  </a:rPr>
                  <a:t>την </a:t>
                </a:r>
              </a:p>
              <a:p>
                <a:pPr algn="ctr"/>
                <a:r>
                  <a:rPr lang="el-GR" sz="3200">
                    <a:solidFill>
                      <a:schemeClr val="tx2"/>
                    </a:solidFill>
                    <a:latin typeface="Roboto Medium"/>
                    <a:ea typeface="Roboto Medium"/>
                    <a:cs typeface="Montserrat"/>
                  </a:rPr>
                  <a:t>Υγεία </a:t>
                </a:r>
              </a:p>
              <a:p>
                <a:pPr algn="ctr"/>
                <a:r>
                  <a:rPr lang="el-GR" sz="3200">
                    <a:solidFill>
                      <a:schemeClr val="tx2"/>
                    </a:solidFill>
                    <a:latin typeface="Roboto Medium"/>
                    <a:ea typeface="Roboto Medium"/>
                    <a:cs typeface="Montserrat"/>
                  </a:rPr>
                  <a:t>σας</a:t>
                </a:r>
                <a:endParaRPr lang="en-US" sz="3200">
                  <a:solidFill>
                    <a:schemeClr val="tx2"/>
                  </a:solidFill>
                  <a:latin typeface="Roboto Medium"/>
                  <a:ea typeface="Roboto Medium"/>
                  <a:cs typeface="Montserrat"/>
                </a:endParaRPr>
              </a:p>
            </p:txBody>
          </p:sp>
        </p:grpSp>
      </p:grpSp>
      <p:sp>
        <p:nvSpPr>
          <p:cNvPr id="15367" name="Freeform 163"/>
          <p:cNvSpPr>
            <a:spLocks noChangeArrowheads="1"/>
          </p:cNvSpPr>
          <p:nvPr/>
        </p:nvSpPr>
        <p:spPr bwMode="auto">
          <a:xfrm>
            <a:off x="973138" y="4630738"/>
            <a:ext cx="344487" cy="369887"/>
          </a:xfrm>
          <a:custGeom>
            <a:avLst/>
            <a:gdLst>
              <a:gd name="T0" fmla="*/ 343926 w 1283"/>
              <a:gd name="T1" fmla="*/ 185980 h 1273"/>
              <a:gd name="T2" fmla="*/ 343926 w 1283"/>
              <a:gd name="T3" fmla="*/ 185980 h 1273"/>
              <a:gd name="T4" fmla="*/ 171695 w 1283"/>
              <a:gd name="T5" fmla="*/ 369058 h 1273"/>
              <a:gd name="T6" fmla="*/ 0 w 1283"/>
              <a:gd name="T7" fmla="*/ 185980 h 1273"/>
              <a:gd name="T8" fmla="*/ 171695 w 1283"/>
              <a:gd name="T9" fmla="*/ 0 h 1273"/>
              <a:gd name="T10" fmla="*/ 343926 w 1283"/>
              <a:gd name="T11" fmla="*/ 185980 h 12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83"/>
              <a:gd name="T19" fmla="*/ 0 h 1273"/>
              <a:gd name="T20" fmla="*/ 1283 w 1283"/>
              <a:gd name="T21" fmla="*/ 1273 h 12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368" name="Rectangle 29"/>
          <p:cNvSpPr>
            <a:spLocks noChangeArrowheads="1"/>
          </p:cNvSpPr>
          <p:nvPr/>
        </p:nvSpPr>
        <p:spPr bwMode="auto">
          <a:xfrm>
            <a:off x="1333500" y="4600575"/>
            <a:ext cx="1725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rgbClr val="FFFFFF"/>
                </a:solidFill>
                <a:latin typeface="Roboto Medium"/>
                <a:ea typeface="Roboto Medium"/>
                <a:cs typeface="Roboto Medium"/>
              </a:rPr>
              <a:t>πολύ + αρκετά</a:t>
            </a:r>
            <a:endParaRPr lang="es-MX">
              <a:solidFill>
                <a:srgbClr val="FFFFFF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31" name="Freeform 16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968375" y="5057775"/>
            <a:ext cx="344488" cy="36988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latin typeface="+mn-lt"/>
              <a:cs typeface="+mn-cs"/>
            </a:endParaRPr>
          </a:p>
        </p:txBody>
      </p:sp>
      <p:sp>
        <p:nvSpPr>
          <p:cNvPr id="15370" name="Rectangle 31"/>
          <p:cNvSpPr>
            <a:spLocks noChangeArrowheads="1"/>
          </p:cNvSpPr>
          <p:nvPr/>
        </p:nvSpPr>
        <p:spPr bwMode="auto">
          <a:xfrm>
            <a:off x="1289050" y="5067300"/>
            <a:ext cx="1892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>
                <a:solidFill>
                  <a:srgbClr val="FFFFFF"/>
                </a:solidFill>
                <a:latin typeface="Roboto Medium"/>
                <a:ea typeface="Roboto Medium"/>
                <a:cs typeface="Roboto Medium"/>
              </a:rPr>
              <a:t>ούτε πολύ/ούτε λίγο</a:t>
            </a:r>
            <a:endParaRPr lang="es-MX" sz="1400">
              <a:solidFill>
                <a:srgbClr val="FFFFFF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15371" name="Freeform 163"/>
          <p:cNvSpPr>
            <a:spLocks noChangeArrowheads="1"/>
          </p:cNvSpPr>
          <p:nvPr/>
        </p:nvSpPr>
        <p:spPr bwMode="auto">
          <a:xfrm>
            <a:off x="968375" y="5503863"/>
            <a:ext cx="344488" cy="368300"/>
          </a:xfrm>
          <a:custGeom>
            <a:avLst/>
            <a:gdLst>
              <a:gd name="T0" fmla="*/ 343926 w 1283"/>
              <a:gd name="T1" fmla="*/ 185980 h 1273"/>
              <a:gd name="T2" fmla="*/ 343926 w 1283"/>
              <a:gd name="T3" fmla="*/ 185980 h 1273"/>
              <a:gd name="T4" fmla="*/ 171695 w 1283"/>
              <a:gd name="T5" fmla="*/ 369058 h 1273"/>
              <a:gd name="T6" fmla="*/ 0 w 1283"/>
              <a:gd name="T7" fmla="*/ 185980 h 1273"/>
              <a:gd name="T8" fmla="*/ 171695 w 1283"/>
              <a:gd name="T9" fmla="*/ 0 h 1273"/>
              <a:gd name="T10" fmla="*/ 343926 w 1283"/>
              <a:gd name="T11" fmla="*/ 185980 h 12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83"/>
              <a:gd name="T19" fmla="*/ 0 h 1273"/>
              <a:gd name="T20" fmla="*/ 1283 w 1283"/>
              <a:gd name="T21" fmla="*/ 1273 h 12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372" name="Rectangle 33"/>
          <p:cNvSpPr>
            <a:spLocks noChangeArrowheads="1"/>
          </p:cNvSpPr>
          <p:nvPr/>
        </p:nvSpPr>
        <p:spPr bwMode="auto">
          <a:xfrm>
            <a:off x="1328738" y="5472113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rgbClr val="FFFFFF"/>
                </a:solidFill>
                <a:latin typeface="Roboto Medium"/>
                <a:ea typeface="Roboto Medium"/>
                <a:cs typeface="Roboto Medium"/>
              </a:rPr>
              <a:t>λίγο + καθόλου</a:t>
            </a:r>
            <a:endParaRPr lang="es-MX">
              <a:solidFill>
                <a:srgbClr val="FFFFFF"/>
              </a:solidFill>
              <a:latin typeface="Roboto Medium"/>
              <a:ea typeface="Roboto Medium"/>
              <a:cs typeface="Roboto Medium"/>
            </a:endParaRPr>
          </a:p>
        </p:txBody>
      </p:sp>
      <p:pic>
        <p:nvPicPr>
          <p:cNvPr id="15373" name="Picture 7" descr="logo-palmos_darke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9700" y="6305550"/>
            <a:ext cx="20875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6" descr="ΛΟΓΟΤΥΠΟ ΕΛΛΗΝΙΚΟ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5088" y="6016625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3" y="134938"/>
            <a:ext cx="8413750" cy="990600"/>
          </a:xfrm>
        </p:spPr>
        <p:txBody>
          <a:bodyPr anchor="t">
            <a:normAutofit/>
          </a:bodyPr>
          <a:lstStyle/>
          <a:p>
            <a:r>
              <a:rPr lang="el-GR" sz="1800" b="1" smtClean="0"/>
              <a:t>Θεσσαλονικείς &amp; Κορονοϊός</a:t>
            </a:r>
            <a:r>
              <a:rPr lang="el-GR" sz="1800" smtClean="0"/>
              <a:t/>
            </a:r>
            <a:br>
              <a:rPr lang="el-GR" sz="1800" smtClean="0"/>
            </a:br>
            <a:r>
              <a:rPr lang="en-US" sz="1800" smtClean="0">
                <a:latin typeface="Roboto Medium"/>
                <a:ea typeface="Roboto Medium"/>
                <a:cs typeface="Roboto Medium"/>
              </a:rPr>
              <a:t>“Σε μια κλίμακα από το 1 – Καθόλου μέχρι και το 5 – Πολύ, πόσο θα λέγατε ότι σας ανησυχεί το θέμα του κορ</a:t>
            </a:r>
            <a:r>
              <a:rPr lang="el-GR" sz="1800" smtClean="0">
                <a:latin typeface="Roboto Medium"/>
                <a:ea typeface="Roboto Medium"/>
                <a:cs typeface="Roboto Medium"/>
              </a:rPr>
              <a:t>ο</a:t>
            </a:r>
            <a:r>
              <a:rPr lang="en-US" sz="1800" smtClean="0">
                <a:latin typeface="Roboto Medium"/>
                <a:ea typeface="Roboto Medium"/>
                <a:cs typeface="Roboto Medium"/>
              </a:rPr>
              <a:t>νοϊού </a:t>
            </a:r>
            <a:r>
              <a:rPr lang="el-GR" sz="1800" smtClean="0">
                <a:latin typeface="Roboto Medium"/>
                <a:ea typeface="Roboto Medium"/>
                <a:cs typeface="Roboto Medium"/>
              </a:rPr>
              <a:t>για...</a:t>
            </a:r>
            <a:r>
              <a:rPr lang="en-US" sz="1800" smtClean="0">
                <a:latin typeface="Roboto Medium"/>
                <a:ea typeface="Roboto Medium"/>
                <a:cs typeface="Roboto Medium"/>
              </a:rPr>
              <a:t>”</a:t>
            </a:r>
          </a:p>
        </p:txBody>
      </p:sp>
      <p:sp>
        <p:nvSpPr>
          <p:cNvPr id="3" name="Freeform 15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508000" y="3457575"/>
            <a:ext cx="2874963" cy="2393950"/>
          </a:xfrm>
          <a:custGeom>
            <a:avLst/>
            <a:gdLst>
              <a:gd name="T0" fmla="*/ 5740 w 8550"/>
              <a:gd name="T1" fmla="*/ 0 h 7480"/>
              <a:gd name="T2" fmla="*/ 5740 w 8550"/>
              <a:gd name="T3" fmla="*/ 0 h 7480"/>
              <a:gd name="T4" fmla="*/ 2941 w 8550"/>
              <a:gd name="T5" fmla="*/ 0 h 7480"/>
              <a:gd name="T6" fmla="*/ 2738 w 8550"/>
              <a:gd name="T7" fmla="*/ 133 h 7480"/>
              <a:gd name="T8" fmla="*/ 51 w 8550"/>
              <a:gd name="T9" fmla="*/ 7183 h 7480"/>
              <a:gd name="T10" fmla="*/ 255 w 8550"/>
              <a:gd name="T11" fmla="*/ 7479 h 7480"/>
              <a:gd name="T12" fmla="*/ 8294 w 8550"/>
              <a:gd name="T13" fmla="*/ 7479 h 7480"/>
              <a:gd name="T14" fmla="*/ 8497 w 8550"/>
              <a:gd name="T15" fmla="*/ 7183 h 7480"/>
              <a:gd name="T16" fmla="*/ 5933 w 8550"/>
              <a:gd name="T17" fmla="*/ 143 h 7480"/>
              <a:gd name="T18" fmla="*/ 5740 w 8550"/>
              <a:gd name="T19" fmla="*/ 0 h 7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50" h="7480">
                <a:moveTo>
                  <a:pt x="5740" y="0"/>
                </a:moveTo>
                <a:lnTo>
                  <a:pt x="5740" y="0"/>
                </a:lnTo>
                <a:cubicBezTo>
                  <a:pt x="2941" y="0"/>
                  <a:pt x="2941" y="0"/>
                  <a:pt x="2941" y="0"/>
                </a:cubicBezTo>
                <a:cubicBezTo>
                  <a:pt x="2850" y="0"/>
                  <a:pt x="2768" y="51"/>
                  <a:pt x="2738" y="133"/>
                </a:cubicBezTo>
                <a:cubicBezTo>
                  <a:pt x="51" y="7183"/>
                  <a:pt x="51" y="7183"/>
                  <a:pt x="51" y="7183"/>
                </a:cubicBezTo>
                <a:cubicBezTo>
                  <a:pt x="0" y="7326"/>
                  <a:pt x="102" y="7479"/>
                  <a:pt x="255" y="7479"/>
                </a:cubicBezTo>
                <a:cubicBezTo>
                  <a:pt x="8294" y="7479"/>
                  <a:pt x="8294" y="7479"/>
                  <a:pt x="8294" y="7479"/>
                </a:cubicBezTo>
                <a:cubicBezTo>
                  <a:pt x="8447" y="7479"/>
                  <a:pt x="8549" y="7326"/>
                  <a:pt x="8497" y="7183"/>
                </a:cubicBezTo>
                <a:cubicBezTo>
                  <a:pt x="5933" y="143"/>
                  <a:pt x="5933" y="143"/>
                  <a:pt x="5933" y="143"/>
                </a:cubicBezTo>
                <a:cubicBezTo>
                  <a:pt x="5903" y="51"/>
                  <a:pt x="5831" y="0"/>
                  <a:pt x="5740" y="0"/>
                </a:cubicBezTo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latin typeface="Roboto Medium"/>
              <a:cs typeface="Roboto Medium"/>
            </a:endParaRPr>
          </a:p>
        </p:txBody>
      </p:sp>
      <p:sp>
        <p:nvSpPr>
          <p:cNvPr id="16387" name="Freeform 160"/>
          <p:cNvSpPr>
            <a:spLocks noChangeArrowheads="1"/>
          </p:cNvSpPr>
          <p:nvPr/>
        </p:nvSpPr>
        <p:spPr bwMode="auto">
          <a:xfrm>
            <a:off x="1077913" y="1820863"/>
            <a:ext cx="774700" cy="1878012"/>
          </a:xfrm>
          <a:custGeom>
            <a:avLst/>
            <a:gdLst>
              <a:gd name="T0" fmla="*/ 454980 w 2301"/>
              <a:gd name="T1" fmla="*/ 1761536 h 6270"/>
              <a:gd name="T2" fmla="*/ 454980 w 2301"/>
              <a:gd name="T3" fmla="*/ 1761536 h 6270"/>
              <a:gd name="T4" fmla="*/ 171164 w 2301"/>
              <a:gd name="T5" fmla="*/ 1691458 h 6270"/>
              <a:gd name="T6" fmla="*/ 208827 w 2301"/>
              <a:gd name="T7" fmla="*/ 1341068 h 6270"/>
              <a:gd name="T8" fmla="*/ 427742 w 2301"/>
              <a:gd name="T9" fmla="*/ 984388 h 6270"/>
              <a:gd name="T10" fmla="*/ 369566 w 2301"/>
              <a:gd name="T11" fmla="*/ 1237448 h 6270"/>
              <a:gd name="T12" fmla="*/ 417654 w 2301"/>
              <a:gd name="T13" fmla="*/ 1301536 h 6270"/>
              <a:gd name="T14" fmla="*/ 427742 w 2301"/>
              <a:gd name="T15" fmla="*/ 1304531 h 6270"/>
              <a:gd name="T16" fmla="*/ 489280 w 2301"/>
              <a:gd name="T17" fmla="*/ 1258711 h 6270"/>
              <a:gd name="T18" fmla="*/ 766371 w 2301"/>
              <a:gd name="T19" fmla="*/ 70378 h 6270"/>
              <a:gd name="T20" fmla="*/ 718620 w 2301"/>
              <a:gd name="T21" fmla="*/ 6289 h 6270"/>
              <a:gd name="T22" fmla="*/ 646657 w 2301"/>
              <a:gd name="T23" fmla="*/ 49115 h 6270"/>
              <a:gd name="T24" fmla="*/ 479192 w 2301"/>
              <a:gd name="T25" fmla="*/ 755885 h 6270"/>
              <a:gd name="T26" fmla="*/ 448255 w 2301"/>
              <a:gd name="T27" fmla="*/ 777148 h 6270"/>
              <a:gd name="T28" fmla="*/ 95838 w 2301"/>
              <a:gd name="T29" fmla="*/ 1298542 h 6270"/>
              <a:gd name="T30" fmla="*/ 64901 w 2301"/>
              <a:gd name="T31" fmla="*/ 1746263 h 6270"/>
              <a:gd name="T32" fmla="*/ 222278 w 2301"/>
              <a:gd name="T33" fmla="*/ 1859166 h 6270"/>
              <a:gd name="T34" fmla="*/ 372929 w 2301"/>
              <a:gd name="T35" fmla="*/ 1877435 h 6270"/>
              <a:gd name="T36" fmla="*/ 472130 w 2301"/>
              <a:gd name="T37" fmla="*/ 1871445 h 6270"/>
              <a:gd name="T38" fmla="*/ 526943 w 2301"/>
              <a:gd name="T39" fmla="*/ 1810351 h 6270"/>
              <a:gd name="T40" fmla="*/ 454980 w 2301"/>
              <a:gd name="T41" fmla="*/ 1761536 h 627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301"/>
              <a:gd name="T64" fmla="*/ 0 h 6270"/>
              <a:gd name="T65" fmla="*/ 2301 w 2301"/>
              <a:gd name="T66" fmla="*/ 6270 h 627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301" h="6270">
                <a:moveTo>
                  <a:pt x="1353" y="5882"/>
                </a:moveTo>
                <a:lnTo>
                  <a:pt x="1353" y="5882"/>
                </a:lnTo>
                <a:cubicBezTo>
                  <a:pt x="916" y="5943"/>
                  <a:pt x="631" y="5862"/>
                  <a:pt x="509" y="5648"/>
                </a:cubicBezTo>
                <a:cubicBezTo>
                  <a:pt x="376" y="5414"/>
                  <a:pt x="417" y="4997"/>
                  <a:pt x="621" y="4478"/>
                </a:cubicBezTo>
                <a:cubicBezTo>
                  <a:pt x="773" y="4101"/>
                  <a:pt x="997" y="3694"/>
                  <a:pt x="1272" y="3287"/>
                </a:cubicBezTo>
                <a:cubicBezTo>
                  <a:pt x="1099" y="4132"/>
                  <a:pt x="1099" y="4132"/>
                  <a:pt x="1099" y="4132"/>
                </a:cubicBezTo>
                <a:cubicBezTo>
                  <a:pt x="1079" y="4234"/>
                  <a:pt x="1140" y="4325"/>
                  <a:pt x="1242" y="4346"/>
                </a:cubicBezTo>
                <a:cubicBezTo>
                  <a:pt x="1252" y="4356"/>
                  <a:pt x="1262" y="4356"/>
                  <a:pt x="1272" y="4356"/>
                </a:cubicBezTo>
                <a:cubicBezTo>
                  <a:pt x="1364" y="4356"/>
                  <a:pt x="1435" y="4295"/>
                  <a:pt x="1455" y="4203"/>
                </a:cubicBezTo>
                <a:cubicBezTo>
                  <a:pt x="2279" y="235"/>
                  <a:pt x="2279" y="235"/>
                  <a:pt x="2279" y="235"/>
                </a:cubicBezTo>
                <a:cubicBezTo>
                  <a:pt x="2300" y="143"/>
                  <a:pt x="2239" y="41"/>
                  <a:pt x="2137" y="21"/>
                </a:cubicBezTo>
                <a:cubicBezTo>
                  <a:pt x="2035" y="0"/>
                  <a:pt x="1944" y="62"/>
                  <a:pt x="1923" y="164"/>
                </a:cubicBezTo>
                <a:cubicBezTo>
                  <a:pt x="1425" y="2524"/>
                  <a:pt x="1425" y="2524"/>
                  <a:pt x="1425" y="2524"/>
                </a:cubicBezTo>
                <a:cubicBezTo>
                  <a:pt x="1394" y="2534"/>
                  <a:pt x="1353" y="2555"/>
                  <a:pt x="1333" y="2595"/>
                </a:cubicBezTo>
                <a:cubicBezTo>
                  <a:pt x="865" y="3165"/>
                  <a:pt x="498" y="3786"/>
                  <a:pt x="285" y="4336"/>
                </a:cubicBezTo>
                <a:cubicBezTo>
                  <a:pt x="30" y="4977"/>
                  <a:pt x="0" y="5485"/>
                  <a:pt x="193" y="5831"/>
                </a:cubicBezTo>
                <a:cubicBezTo>
                  <a:pt x="295" y="6004"/>
                  <a:pt x="448" y="6137"/>
                  <a:pt x="661" y="6208"/>
                </a:cubicBezTo>
                <a:cubicBezTo>
                  <a:pt x="783" y="6249"/>
                  <a:pt x="936" y="6269"/>
                  <a:pt x="1109" y="6269"/>
                </a:cubicBezTo>
                <a:cubicBezTo>
                  <a:pt x="1201" y="6269"/>
                  <a:pt x="1302" y="6259"/>
                  <a:pt x="1404" y="6249"/>
                </a:cubicBezTo>
                <a:cubicBezTo>
                  <a:pt x="1506" y="6238"/>
                  <a:pt x="1577" y="6147"/>
                  <a:pt x="1567" y="6045"/>
                </a:cubicBezTo>
                <a:cubicBezTo>
                  <a:pt x="1547" y="5943"/>
                  <a:pt x="1455" y="5872"/>
                  <a:pt x="1353" y="5882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388" name="Freeform 161"/>
          <p:cNvSpPr>
            <a:spLocks noChangeArrowheads="1"/>
          </p:cNvSpPr>
          <p:nvPr/>
        </p:nvSpPr>
        <p:spPr bwMode="auto">
          <a:xfrm>
            <a:off x="2082800" y="1820863"/>
            <a:ext cx="739775" cy="1878012"/>
          </a:xfrm>
          <a:custGeom>
            <a:avLst/>
            <a:gdLst>
              <a:gd name="T0" fmla="*/ 646880 w 2200"/>
              <a:gd name="T1" fmla="*/ 1298542 h 6270"/>
              <a:gd name="T2" fmla="*/ 646880 w 2200"/>
              <a:gd name="T3" fmla="*/ 1298542 h 6270"/>
              <a:gd name="T4" fmla="*/ 301250 w 2200"/>
              <a:gd name="T5" fmla="*/ 783437 h 6270"/>
              <a:gd name="T6" fmla="*/ 130116 w 2200"/>
              <a:gd name="T7" fmla="*/ 49115 h 6270"/>
              <a:gd name="T8" fmla="*/ 54803 w 2200"/>
              <a:gd name="T9" fmla="*/ 6289 h 6270"/>
              <a:gd name="T10" fmla="*/ 7061 w 2200"/>
              <a:gd name="T11" fmla="*/ 70378 h 6270"/>
              <a:gd name="T12" fmla="*/ 284103 w 2200"/>
              <a:gd name="T13" fmla="*/ 1255716 h 6270"/>
              <a:gd name="T14" fmla="*/ 345630 w 2200"/>
              <a:gd name="T15" fmla="*/ 1301536 h 6270"/>
              <a:gd name="T16" fmla="*/ 359415 w 2200"/>
              <a:gd name="T17" fmla="*/ 1301536 h 6270"/>
              <a:gd name="T18" fmla="*/ 407494 w 2200"/>
              <a:gd name="T19" fmla="*/ 1234453 h 6270"/>
              <a:gd name="T20" fmla="*/ 362777 w 2200"/>
              <a:gd name="T21" fmla="*/ 1051471 h 6270"/>
              <a:gd name="T22" fmla="*/ 530549 w 2200"/>
              <a:gd name="T23" fmla="*/ 1341068 h 6270"/>
              <a:gd name="T24" fmla="*/ 568206 w 2200"/>
              <a:gd name="T25" fmla="*/ 1691458 h 6270"/>
              <a:gd name="T26" fmla="*/ 284103 w 2200"/>
              <a:gd name="T27" fmla="*/ 1761536 h 6270"/>
              <a:gd name="T28" fmla="*/ 215851 w 2200"/>
              <a:gd name="T29" fmla="*/ 1810351 h 6270"/>
              <a:gd name="T30" fmla="*/ 266956 w 2200"/>
              <a:gd name="T31" fmla="*/ 1871445 h 6270"/>
              <a:gd name="T32" fmla="*/ 366140 w 2200"/>
              <a:gd name="T33" fmla="*/ 1877435 h 6270"/>
              <a:gd name="T34" fmla="*/ 520127 w 2200"/>
              <a:gd name="T35" fmla="*/ 1859166 h 6270"/>
              <a:gd name="T36" fmla="*/ 674114 w 2200"/>
              <a:gd name="T37" fmla="*/ 1746263 h 6270"/>
              <a:gd name="T38" fmla="*/ 646880 w 2200"/>
              <a:gd name="T39" fmla="*/ 1298542 h 627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200"/>
              <a:gd name="T61" fmla="*/ 0 h 6270"/>
              <a:gd name="T62" fmla="*/ 2200 w 2200"/>
              <a:gd name="T63" fmla="*/ 6270 h 627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200" h="6270">
                <a:moveTo>
                  <a:pt x="1924" y="4336"/>
                </a:moveTo>
                <a:lnTo>
                  <a:pt x="1924" y="4336"/>
                </a:lnTo>
                <a:cubicBezTo>
                  <a:pt x="1710" y="3796"/>
                  <a:pt x="1344" y="3186"/>
                  <a:pt x="896" y="2616"/>
                </a:cubicBezTo>
                <a:cubicBezTo>
                  <a:pt x="387" y="164"/>
                  <a:pt x="387" y="164"/>
                  <a:pt x="387" y="164"/>
                </a:cubicBezTo>
                <a:cubicBezTo>
                  <a:pt x="367" y="62"/>
                  <a:pt x="265" y="0"/>
                  <a:pt x="163" y="21"/>
                </a:cubicBezTo>
                <a:cubicBezTo>
                  <a:pt x="72" y="41"/>
                  <a:pt x="0" y="143"/>
                  <a:pt x="21" y="235"/>
                </a:cubicBezTo>
                <a:cubicBezTo>
                  <a:pt x="845" y="4193"/>
                  <a:pt x="845" y="4193"/>
                  <a:pt x="845" y="4193"/>
                </a:cubicBezTo>
                <a:cubicBezTo>
                  <a:pt x="865" y="4285"/>
                  <a:pt x="937" y="4346"/>
                  <a:pt x="1028" y="4346"/>
                </a:cubicBezTo>
                <a:cubicBezTo>
                  <a:pt x="1038" y="4346"/>
                  <a:pt x="1049" y="4346"/>
                  <a:pt x="1069" y="4346"/>
                </a:cubicBezTo>
                <a:cubicBezTo>
                  <a:pt x="1160" y="4315"/>
                  <a:pt x="1232" y="4224"/>
                  <a:pt x="1212" y="4122"/>
                </a:cubicBezTo>
                <a:cubicBezTo>
                  <a:pt x="1079" y="3511"/>
                  <a:pt x="1079" y="3511"/>
                  <a:pt x="1079" y="3511"/>
                </a:cubicBezTo>
                <a:cubicBezTo>
                  <a:pt x="1293" y="3847"/>
                  <a:pt x="1455" y="4173"/>
                  <a:pt x="1578" y="4478"/>
                </a:cubicBezTo>
                <a:cubicBezTo>
                  <a:pt x="1781" y="4997"/>
                  <a:pt x="1822" y="5414"/>
                  <a:pt x="1690" y="5648"/>
                </a:cubicBezTo>
                <a:cubicBezTo>
                  <a:pt x="1567" y="5862"/>
                  <a:pt x="1283" y="5943"/>
                  <a:pt x="845" y="5882"/>
                </a:cubicBezTo>
                <a:cubicBezTo>
                  <a:pt x="743" y="5872"/>
                  <a:pt x="652" y="5943"/>
                  <a:pt x="642" y="6045"/>
                </a:cubicBezTo>
                <a:cubicBezTo>
                  <a:pt x="621" y="6147"/>
                  <a:pt x="692" y="6238"/>
                  <a:pt x="794" y="6249"/>
                </a:cubicBezTo>
                <a:cubicBezTo>
                  <a:pt x="906" y="6259"/>
                  <a:pt x="998" y="6269"/>
                  <a:pt x="1089" y="6269"/>
                </a:cubicBezTo>
                <a:cubicBezTo>
                  <a:pt x="1262" y="6269"/>
                  <a:pt x="1415" y="6249"/>
                  <a:pt x="1547" y="6208"/>
                </a:cubicBezTo>
                <a:cubicBezTo>
                  <a:pt x="1751" y="6137"/>
                  <a:pt x="1914" y="6004"/>
                  <a:pt x="2005" y="5831"/>
                </a:cubicBezTo>
                <a:cubicBezTo>
                  <a:pt x="2199" y="5485"/>
                  <a:pt x="2168" y="4977"/>
                  <a:pt x="1924" y="4336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389" name="Freeform 162"/>
          <p:cNvSpPr>
            <a:spLocks noChangeArrowheads="1"/>
          </p:cNvSpPr>
          <p:nvPr/>
        </p:nvSpPr>
        <p:spPr bwMode="auto">
          <a:xfrm>
            <a:off x="1409700" y="3368675"/>
            <a:ext cx="1087438" cy="314325"/>
          </a:xfrm>
          <a:custGeom>
            <a:avLst/>
            <a:gdLst>
              <a:gd name="T0" fmla="*/ 892734 w 3237"/>
              <a:gd name="T1" fmla="*/ 112648 h 1049"/>
              <a:gd name="T2" fmla="*/ 892734 w 3237"/>
              <a:gd name="T3" fmla="*/ 112648 h 1049"/>
              <a:gd name="T4" fmla="*/ 960966 w 3237"/>
              <a:gd name="T5" fmla="*/ 146203 h 1049"/>
              <a:gd name="T6" fmla="*/ 964327 w 3237"/>
              <a:gd name="T7" fmla="*/ 149199 h 1049"/>
              <a:gd name="T8" fmla="*/ 1026173 w 3237"/>
              <a:gd name="T9" fmla="*/ 198033 h 1049"/>
              <a:gd name="T10" fmla="*/ 1087683 w 3237"/>
              <a:gd name="T11" fmla="*/ 143207 h 1049"/>
              <a:gd name="T12" fmla="*/ 1067180 w 3237"/>
              <a:gd name="T13" fmla="*/ 88381 h 1049"/>
              <a:gd name="T14" fmla="*/ 899456 w 3237"/>
              <a:gd name="T15" fmla="*/ 2996 h 1049"/>
              <a:gd name="T16" fmla="*/ 721649 w 3237"/>
              <a:gd name="T17" fmla="*/ 76097 h 1049"/>
              <a:gd name="T18" fmla="*/ 704507 w 3237"/>
              <a:gd name="T19" fmla="*/ 97369 h 1049"/>
              <a:gd name="T20" fmla="*/ 635938 w 3237"/>
              <a:gd name="T21" fmla="*/ 167774 h 1049"/>
              <a:gd name="T22" fmla="*/ 543505 w 3237"/>
              <a:gd name="T23" fmla="*/ 204324 h 1049"/>
              <a:gd name="T24" fmla="*/ 451409 w 3237"/>
              <a:gd name="T25" fmla="*/ 167774 h 1049"/>
              <a:gd name="T26" fmla="*/ 382840 w 3237"/>
              <a:gd name="T27" fmla="*/ 97369 h 1049"/>
              <a:gd name="T28" fmla="*/ 369395 w 3237"/>
              <a:gd name="T29" fmla="*/ 76097 h 1049"/>
              <a:gd name="T30" fmla="*/ 187891 w 3237"/>
              <a:gd name="T31" fmla="*/ 2996 h 1049"/>
              <a:gd name="T32" fmla="*/ 23864 w 3237"/>
              <a:gd name="T33" fmla="*/ 88381 h 1049"/>
              <a:gd name="T34" fmla="*/ 0 w 3237"/>
              <a:gd name="T35" fmla="*/ 143207 h 1049"/>
              <a:gd name="T36" fmla="*/ 61510 w 3237"/>
              <a:gd name="T37" fmla="*/ 198033 h 1049"/>
              <a:gd name="T38" fmla="*/ 123020 w 3237"/>
              <a:gd name="T39" fmla="*/ 149199 h 1049"/>
              <a:gd name="T40" fmla="*/ 126381 w 3237"/>
              <a:gd name="T41" fmla="*/ 146203 h 1049"/>
              <a:gd name="T42" fmla="*/ 194949 w 3237"/>
              <a:gd name="T43" fmla="*/ 112648 h 1049"/>
              <a:gd name="T44" fmla="*/ 269904 w 3237"/>
              <a:gd name="T45" fmla="*/ 143207 h 1049"/>
              <a:gd name="T46" fmla="*/ 287046 w 3237"/>
              <a:gd name="T47" fmla="*/ 164478 h 1049"/>
              <a:gd name="T48" fmla="*/ 362337 w 3237"/>
              <a:gd name="T49" fmla="*/ 246867 h 1049"/>
              <a:gd name="T50" fmla="*/ 543505 w 3237"/>
              <a:gd name="T51" fmla="*/ 313976 h 1049"/>
              <a:gd name="T52" fmla="*/ 725010 w 3237"/>
              <a:gd name="T53" fmla="*/ 246867 h 1049"/>
              <a:gd name="T54" fmla="*/ 803662 w 3237"/>
              <a:gd name="T55" fmla="*/ 164478 h 1049"/>
              <a:gd name="T56" fmla="*/ 817443 w 3237"/>
              <a:gd name="T57" fmla="*/ 143207 h 1049"/>
              <a:gd name="T58" fmla="*/ 892734 w 3237"/>
              <a:gd name="T59" fmla="*/ 112648 h 10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237"/>
              <a:gd name="T91" fmla="*/ 0 h 1049"/>
              <a:gd name="T92" fmla="*/ 3237 w 3237"/>
              <a:gd name="T93" fmla="*/ 1049 h 104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237" h="1049">
                <a:moveTo>
                  <a:pt x="2656" y="376"/>
                </a:moveTo>
                <a:lnTo>
                  <a:pt x="2656" y="376"/>
                </a:lnTo>
                <a:cubicBezTo>
                  <a:pt x="2737" y="376"/>
                  <a:pt x="2818" y="417"/>
                  <a:pt x="2859" y="488"/>
                </a:cubicBezTo>
                <a:cubicBezTo>
                  <a:pt x="2859" y="498"/>
                  <a:pt x="2869" y="498"/>
                  <a:pt x="2869" y="498"/>
                </a:cubicBezTo>
                <a:cubicBezTo>
                  <a:pt x="2879" y="590"/>
                  <a:pt x="2951" y="661"/>
                  <a:pt x="3053" y="661"/>
                </a:cubicBezTo>
                <a:cubicBezTo>
                  <a:pt x="3154" y="661"/>
                  <a:pt x="3236" y="580"/>
                  <a:pt x="3236" y="478"/>
                </a:cubicBezTo>
                <a:cubicBezTo>
                  <a:pt x="3236" y="417"/>
                  <a:pt x="3215" y="356"/>
                  <a:pt x="3175" y="295"/>
                </a:cubicBezTo>
                <a:cubicBezTo>
                  <a:pt x="3063" y="122"/>
                  <a:pt x="2879" y="20"/>
                  <a:pt x="2676" y="10"/>
                </a:cubicBezTo>
                <a:cubicBezTo>
                  <a:pt x="2462" y="0"/>
                  <a:pt x="2269" y="91"/>
                  <a:pt x="2147" y="254"/>
                </a:cubicBezTo>
                <a:cubicBezTo>
                  <a:pt x="2126" y="275"/>
                  <a:pt x="2106" y="305"/>
                  <a:pt x="2096" y="325"/>
                </a:cubicBezTo>
                <a:cubicBezTo>
                  <a:pt x="2035" y="407"/>
                  <a:pt x="1974" y="488"/>
                  <a:pt x="1892" y="560"/>
                </a:cubicBezTo>
                <a:cubicBezTo>
                  <a:pt x="1821" y="641"/>
                  <a:pt x="1719" y="682"/>
                  <a:pt x="1617" y="682"/>
                </a:cubicBezTo>
                <a:cubicBezTo>
                  <a:pt x="1516" y="682"/>
                  <a:pt x="1414" y="641"/>
                  <a:pt x="1343" y="560"/>
                </a:cubicBezTo>
                <a:cubicBezTo>
                  <a:pt x="1261" y="488"/>
                  <a:pt x="1200" y="407"/>
                  <a:pt x="1139" y="325"/>
                </a:cubicBezTo>
                <a:cubicBezTo>
                  <a:pt x="1129" y="305"/>
                  <a:pt x="1109" y="275"/>
                  <a:pt x="1099" y="254"/>
                </a:cubicBezTo>
                <a:cubicBezTo>
                  <a:pt x="966" y="91"/>
                  <a:pt x="773" y="0"/>
                  <a:pt x="559" y="10"/>
                </a:cubicBezTo>
                <a:cubicBezTo>
                  <a:pt x="356" y="20"/>
                  <a:pt x="173" y="122"/>
                  <a:pt x="71" y="295"/>
                </a:cubicBezTo>
                <a:cubicBezTo>
                  <a:pt x="20" y="356"/>
                  <a:pt x="0" y="417"/>
                  <a:pt x="0" y="478"/>
                </a:cubicBezTo>
                <a:cubicBezTo>
                  <a:pt x="0" y="580"/>
                  <a:pt x="81" y="661"/>
                  <a:pt x="183" y="661"/>
                </a:cubicBezTo>
                <a:cubicBezTo>
                  <a:pt x="285" y="661"/>
                  <a:pt x="356" y="590"/>
                  <a:pt x="366" y="498"/>
                </a:cubicBezTo>
                <a:cubicBezTo>
                  <a:pt x="366" y="498"/>
                  <a:pt x="376" y="498"/>
                  <a:pt x="376" y="488"/>
                </a:cubicBezTo>
                <a:cubicBezTo>
                  <a:pt x="417" y="417"/>
                  <a:pt x="498" y="376"/>
                  <a:pt x="580" y="376"/>
                </a:cubicBezTo>
                <a:cubicBezTo>
                  <a:pt x="671" y="376"/>
                  <a:pt x="752" y="407"/>
                  <a:pt x="803" y="478"/>
                </a:cubicBezTo>
                <a:cubicBezTo>
                  <a:pt x="814" y="498"/>
                  <a:pt x="834" y="519"/>
                  <a:pt x="854" y="549"/>
                </a:cubicBezTo>
                <a:cubicBezTo>
                  <a:pt x="915" y="631"/>
                  <a:pt x="987" y="722"/>
                  <a:pt x="1078" y="824"/>
                </a:cubicBezTo>
                <a:cubicBezTo>
                  <a:pt x="1221" y="967"/>
                  <a:pt x="1414" y="1048"/>
                  <a:pt x="1617" y="1048"/>
                </a:cubicBezTo>
                <a:cubicBezTo>
                  <a:pt x="1821" y="1048"/>
                  <a:pt x="2014" y="967"/>
                  <a:pt x="2157" y="824"/>
                </a:cubicBezTo>
                <a:cubicBezTo>
                  <a:pt x="2249" y="722"/>
                  <a:pt x="2320" y="631"/>
                  <a:pt x="2391" y="549"/>
                </a:cubicBezTo>
                <a:cubicBezTo>
                  <a:pt x="2401" y="519"/>
                  <a:pt x="2421" y="498"/>
                  <a:pt x="2432" y="478"/>
                </a:cubicBezTo>
                <a:cubicBezTo>
                  <a:pt x="2493" y="407"/>
                  <a:pt x="2574" y="376"/>
                  <a:pt x="2656" y="376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6390" name="Group 19"/>
          <p:cNvGrpSpPr>
            <a:grpSpLocks/>
          </p:cNvGrpSpPr>
          <p:nvPr/>
        </p:nvGrpSpPr>
        <p:grpSpPr bwMode="auto">
          <a:xfrm>
            <a:off x="3879850" y="1684338"/>
            <a:ext cx="5021263" cy="4672012"/>
            <a:chOff x="1122456" y="4227912"/>
            <a:chExt cx="8414886" cy="8463597"/>
          </a:xfrm>
        </p:grpSpPr>
        <p:sp>
          <p:nvSpPr>
            <p:cNvPr id="21" name="Rectangle 2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122456" y="4227912"/>
              <a:ext cx="8414886" cy="8463597"/>
            </a:xfrm>
            <a:prstGeom prst="rect">
              <a:avLst/>
            </a:prstGeom>
            <a:solidFill>
              <a:schemeClr val="bg1">
                <a:lumMod val="50000"/>
                <a:alpha val="1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6400" name="Group 22"/>
            <p:cNvGrpSpPr>
              <a:grpSpLocks/>
            </p:cNvGrpSpPr>
            <p:nvPr/>
          </p:nvGrpSpPr>
          <p:grpSpPr bwMode="auto">
            <a:xfrm>
              <a:off x="1343020" y="4666455"/>
              <a:ext cx="7852541" cy="7645122"/>
              <a:chOff x="1343020" y="4615389"/>
              <a:chExt cx="7852541" cy="7645122"/>
            </a:xfrm>
          </p:grpSpPr>
          <p:graphicFrame>
            <p:nvGraphicFramePr>
              <p:cNvPr id="16401" name="Chart 23"/>
              <p:cNvGraphicFramePr>
                <a:graphicFrameLocks/>
              </p:cNvGraphicFramePr>
              <p:nvPr/>
            </p:nvGraphicFramePr>
            <p:xfrm>
              <a:off x="1257885" y="4523350"/>
              <a:ext cx="8022812" cy="7829200"/>
            </p:xfrm>
            <a:graphic>
              <a:graphicData uri="http://schemas.openxmlformats.org/presentationml/2006/ole">
                <p:oleObj spid="_x0000_s16401" r:id="rId3" imgW="4785775" imgH="4322439" progId="Excel.Chart.8">
                  <p:embed/>
                </p:oleObj>
              </a:graphicData>
            </a:graphic>
          </p:graphicFrame>
          <p:sp>
            <p:nvSpPr>
              <p:cNvPr id="16402" name="Rectangle 26"/>
              <p:cNvSpPr>
                <a:spLocks noChangeArrowheads="1"/>
              </p:cNvSpPr>
              <p:nvPr/>
            </p:nvSpPr>
            <p:spPr bwMode="auto">
              <a:xfrm>
                <a:off x="3220958" y="7297945"/>
                <a:ext cx="4234983" cy="2342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l-GR" sz="2600">
                    <a:solidFill>
                      <a:schemeClr val="tx2"/>
                    </a:solidFill>
                    <a:latin typeface="Roboto Medium"/>
                    <a:ea typeface="Roboto Medium"/>
                    <a:cs typeface="Montserrat"/>
                  </a:rPr>
                  <a:t>την Υγεία </a:t>
                </a:r>
              </a:p>
              <a:p>
                <a:pPr algn="ctr"/>
                <a:r>
                  <a:rPr lang="el-GR" sz="2600">
                    <a:solidFill>
                      <a:schemeClr val="tx2"/>
                    </a:solidFill>
                    <a:latin typeface="Roboto Medium"/>
                    <a:ea typeface="Roboto Medium"/>
                    <a:cs typeface="Montserrat"/>
                  </a:rPr>
                  <a:t>των </a:t>
                </a:r>
              </a:p>
              <a:p>
                <a:pPr algn="ctr"/>
                <a:r>
                  <a:rPr lang="el-GR" sz="2600">
                    <a:solidFill>
                      <a:schemeClr val="tx2"/>
                    </a:solidFill>
                    <a:latin typeface="Roboto Medium"/>
                    <a:ea typeface="Roboto Medium"/>
                    <a:cs typeface="Montserrat"/>
                  </a:rPr>
                  <a:t>δικών σας</a:t>
                </a:r>
                <a:endParaRPr lang="en-US" sz="2600">
                  <a:solidFill>
                    <a:schemeClr val="tx2"/>
                  </a:solidFill>
                  <a:latin typeface="Roboto Medium"/>
                  <a:ea typeface="Roboto Medium"/>
                  <a:cs typeface="Montserrat"/>
                </a:endParaRPr>
              </a:p>
            </p:txBody>
          </p:sp>
        </p:grpSp>
      </p:grpSp>
      <p:sp>
        <p:nvSpPr>
          <p:cNvPr id="16391" name="Freeform 163"/>
          <p:cNvSpPr>
            <a:spLocks noChangeArrowheads="1"/>
          </p:cNvSpPr>
          <p:nvPr/>
        </p:nvSpPr>
        <p:spPr bwMode="auto">
          <a:xfrm>
            <a:off x="973138" y="4589463"/>
            <a:ext cx="344487" cy="369887"/>
          </a:xfrm>
          <a:custGeom>
            <a:avLst/>
            <a:gdLst>
              <a:gd name="T0" fmla="*/ 343926 w 1283"/>
              <a:gd name="T1" fmla="*/ 185980 h 1273"/>
              <a:gd name="T2" fmla="*/ 343926 w 1283"/>
              <a:gd name="T3" fmla="*/ 185980 h 1273"/>
              <a:gd name="T4" fmla="*/ 171695 w 1283"/>
              <a:gd name="T5" fmla="*/ 369058 h 1273"/>
              <a:gd name="T6" fmla="*/ 0 w 1283"/>
              <a:gd name="T7" fmla="*/ 185980 h 1273"/>
              <a:gd name="T8" fmla="*/ 171695 w 1283"/>
              <a:gd name="T9" fmla="*/ 0 h 1273"/>
              <a:gd name="T10" fmla="*/ 343926 w 1283"/>
              <a:gd name="T11" fmla="*/ 185980 h 12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83"/>
              <a:gd name="T19" fmla="*/ 0 h 1273"/>
              <a:gd name="T20" fmla="*/ 1283 w 1283"/>
              <a:gd name="T21" fmla="*/ 1273 h 12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392" name="Rectangle 29"/>
          <p:cNvSpPr>
            <a:spLocks noChangeArrowheads="1"/>
          </p:cNvSpPr>
          <p:nvPr/>
        </p:nvSpPr>
        <p:spPr bwMode="auto">
          <a:xfrm>
            <a:off x="1333500" y="4559300"/>
            <a:ext cx="1725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rgbClr val="FFFFFF"/>
                </a:solidFill>
                <a:latin typeface="Roboto Medium"/>
                <a:ea typeface="Roboto Medium"/>
                <a:cs typeface="Roboto Medium"/>
              </a:rPr>
              <a:t>πολύ + αρκετά</a:t>
            </a:r>
            <a:endParaRPr lang="es-MX">
              <a:solidFill>
                <a:srgbClr val="FFFFFF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31" name="Freeform 16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968375" y="5016500"/>
            <a:ext cx="344488" cy="369888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latin typeface="+mn-lt"/>
              <a:cs typeface="+mn-cs"/>
            </a:endParaRPr>
          </a:p>
        </p:txBody>
      </p:sp>
      <p:sp>
        <p:nvSpPr>
          <p:cNvPr id="16394" name="Rectangle 31"/>
          <p:cNvSpPr>
            <a:spLocks noChangeArrowheads="1"/>
          </p:cNvSpPr>
          <p:nvPr/>
        </p:nvSpPr>
        <p:spPr bwMode="auto">
          <a:xfrm>
            <a:off x="1276350" y="5038725"/>
            <a:ext cx="1892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>
                <a:solidFill>
                  <a:srgbClr val="FFFFFF"/>
                </a:solidFill>
                <a:latin typeface="Roboto Medium"/>
                <a:ea typeface="Roboto Medium"/>
                <a:cs typeface="Roboto Medium"/>
              </a:rPr>
              <a:t>ούτε πολύ/ούτε λίγο</a:t>
            </a:r>
            <a:endParaRPr lang="es-MX" sz="1400">
              <a:solidFill>
                <a:srgbClr val="FFFFFF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16395" name="Freeform 163"/>
          <p:cNvSpPr>
            <a:spLocks noChangeArrowheads="1"/>
          </p:cNvSpPr>
          <p:nvPr/>
        </p:nvSpPr>
        <p:spPr bwMode="auto">
          <a:xfrm>
            <a:off x="968375" y="5462588"/>
            <a:ext cx="344488" cy="368300"/>
          </a:xfrm>
          <a:custGeom>
            <a:avLst/>
            <a:gdLst>
              <a:gd name="T0" fmla="*/ 343926 w 1283"/>
              <a:gd name="T1" fmla="*/ 185980 h 1273"/>
              <a:gd name="T2" fmla="*/ 343926 w 1283"/>
              <a:gd name="T3" fmla="*/ 185980 h 1273"/>
              <a:gd name="T4" fmla="*/ 171695 w 1283"/>
              <a:gd name="T5" fmla="*/ 369058 h 1273"/>
              <a:gd name="T6" fmla="*/ 0 w 1283"/>
              <a:gd name="T7" fmla="*/ 185980 h 1273"/>
              <a:gd name="T8" fmla="*/ 171695 w 1283"/>
              <a:gd name="T9" fmla="*/ 0 h 1273"/>
              <a:gd name="T10" fmla="*/ 343926 w 1283"/>
              <a:gd name="T11" fmla="*/ 185980 h 12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83"/>
              <a:gd name="T19" fmla="*/ 0 h 1273"/>
              <a:gd name="T20" fmla="*/ 1283 w 1283"/>
              <a:gd name="T21" fmla="*/ 1273 h 12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396" name="Rectangle 33"/>
          <p:cNvSpPr>
            <a:spLocks noChangeArrowheads="1"/>
          </p:cNvSpPr>
          <p:nvPr/>
        </p:nvSpPr>
        <p:spPr bwMode="auto">
          <a:xfrm>
            <a:off x="1328738" y="5432425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rgbClr val="FFFFFF"/>
                </a:solidFill>
                <a:latin typeface="Roboto Medium"/>
                <a:ea typeface="Roboto Medium"/>
                <a:cs typeface="Roboto Medium"/>
              </a:rPr>
              <a:t>λίγο + καθόλου</a:t>
            </a:r>
            <a:endParaRPr lang="es-MX">
              <a:solidFill>
                <a:srgbClr val="FFFFFF"/>
              </a:solidFill>
              <a:latin typeface="Roboto Medium"/>
              <a:ea typeface="Roboto Medium"/>
              <a:cs typeface="Roboto Medium"/>
            </a:endParaRPr>
          </a:p>
        </p:txBody>
      </p:sp>
      <p:pic>
        <p:nvPicPr>
          <p:cNvPr id="16397" name="Picture 7" descr="logo-palmos_darke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9700" y="6305550"/>
            <a:ext cx="20875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6" descr="ΛΟΓΟΤΥΠΟ ΕΛΛΗΝΙΚΟ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5088" y="6016625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3" y="134938"/>
            <a:ext cx="8413750" cy="990600"/>
          </a:xfrm>
        </p:spPr>
        <p:txBody>
          <a:bodyPr anchor="t">
            <a:normAutofit/>
          </a:bodyPr>
          <a:lstStyle/>
          <a:p>
            <a:r>
              <a:rPr lang="el-GR" sz="1800" b="1" smtClean="0"/>
              <a:t>Θεσσαλονικείς &amp; Κορονοϊός</a:t>
            </a:r>
            <a:r>
              <a:rPr lang="el-GR" sz="1800" smtClean="0"/>
              <a:t/>
            </a:r>
            <a:br>
              <a:rPr lang="el-GR" sz="1800" smtClean="0"/>
            </a:br>
            <a:r>
              <a:rPr lang="en-US" sz="1800" smtClean="0">
                <a:latin typeface="Roboto Medium"/>
                <a:ea typeface="Roboto Medium"/>
                <a:cs typeface="Roboto Medium"/>
              </a:rPr>
              <a:t>“Σε μια κλίμακα από το 1 – Καθόλου μέχρι και το 5 – Πολύ, πόσο θα λέγατε ότι σας ανησυχεί το θέμα του κορ</a:t>
            </a:r>
            <a:r>
              <a:rPr lang="el-GR" sz="1800" smtClean="0">
                <a:latin typeface="Roboto Medium"/>
                <a:ea typeface="Roboto Medium"/>
                <a:cs typeface="Roboto Medium"/>
              </a:rPr>
              <a:t>ο</a:t>
            </a:r>
            <a:r>
              <a:rPr lang="en-US" sz="1800" smtClean="0">
                <a:latin typeface="Roboto Medium"/>
                <a:ea typeface="Roboto Medium"/>
                <a:cs typeface="Roboto Medium"/>
              </a:rPr>
              <a:t>νοϊού </a:t>
            </a:r>
            <a:r>
              <a:rPr lang="el-GR" sz="1800" smtClean="0">
                <a:latin typeface="Roboto Medium"/>
                <a:ea typeface="Roboto Medium"/>
                <a:cs typeface="Roboto Medium"/>
              </a:rPr>
              <a:t>για...</a:t>
            </a:r>
            <a:r>
              <a:rPr lang="en-US" sz="1800" smtClean="0">
                <a:latin typeface="Roboto Medium"/>
                <a:ea typeface="Roboto Medium"/>
                <a:cs typeface="Roboto Medium"/>
              </a:rPr>
              <a:t>”</a:t>
            </a:r>
          </a:p>
        </p:txBody>
      </p:sp>
      <p:sp>
        <p:nvSpPr>
          <p:cNvPr id="3" name="Freeform 15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508000" y="3233738"/>
            <a:ext cx="2874963" cy="2393950"/>
          </a:xfrm>
          <a:custGeom>
            <a:avLst/>
            <a:gdLst>
              <a:gd name="T0" fmla="*/ 5740 w 8550"/>
              <a:gd name="T1" fmla="*/ 0 h 7480"/>
              <a:gd name="T2" fmla="*/ 5740 w 8550"/>
              <a:gd name="T3" fmla="*/ 0 h 7480"/>
              <a:gd name="T4" fmla="*/ 2941 w 8550"/>
              <a:gd name="T5" fmla="*/ 0 h 7480"/>
              <a:gd name="T6" fmla="*/ 2738 w 8550"/>
              <a:gd name="T7" fmla="*/ 133 h 7480"/>
              <a:gd name="T8" fmla="*/ 51 w 8550"/>
              <a:gd name="T9" fmla="*/ 7183 h 7480"/>
              <a:gd name="T10" fmla="*/ 255 w 8550"/>
              <a:gd name="T11" fmla="*/ 7479 h 7480"/>
              <a:gd name="T12" fmla="*/ 8294 w 8550"/>
              <a:gd name="T13" fmla="*/ 7479 h 7480"/>
              <a:gd name="T14" fmla="*/ 8497 w 8550"/>
              <a:gd name="T15" fmla="*/ 7183 h 7480"/>
              <a:gd name="T16" fmla="*/ 5933 w 8550"/>
              <a:gd name="T17" fmla="*/ 143 h 7480"/>
              <a:gd name="T18" fmla="*/ 5740 w 8550"/>
              <a:gd name="T19" fmla="*/ 0 h 7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50" h="7480">
                <a:moveTo>
                  <a:pt x="5740" y="0"/>
                </a:moveTo>
                <a:lnTo>
                  <a:pt x="5740" y="0"/>
                </a:lnTo>
                <a:cubicBezTo>
                  <a:pt x="2941" y="0"/>
                  <a:pt x="2941" y="0"/>
                  <a:pt x="2941" y="0"/>
                </a:cubicBezTo>
                <a:cubicBezTo>
                  <a:pt x="2850" y="0"/>
                  <a:pt x="2768" y="51"/>
                  <a:pt x="2738" y="133"/>
                </a:cubicBezTo>
                <a:cubicBezTo>
                  <a:pt x="51" y="7183"/>
                  <a:pt x="51" y="7183"/>
                  <a:pt x="51" y="7183"/>
                </a:cubicBezTo>
                <a:cubicBezTo>
                  <a:pt x="0" y="7326"/>
                  <a:pt x="102" y="7479"/>
                  <a:pt x="255" y="7479"/>
                </a:cubicBezTo>
                <a:cubicBezTo>
                  <a:pt x="8294" y="7479"/>
                  <a:pt x="8294" y="7479"/>
                  <a:pt x="8294" y="7479"/>
                </a:cubicBezTo>
                <a:cubicBezTo>
                  <a:pt x="8447" y="7479"/>
                  <a:pt x="8549" y="7326"/>
                  <a:pt x="8497" y="7183"/>
                </a:cubicBezTo>
                <a:cubicBezTo>
                  <a:pt x="5933" y="143"/>
                  <a:pt x="5933" y="143"/>
                  <a:pt x="5933" y="143"/>
                </a:cubicBezTo>
                <a:cubicBezTo>
                  <a:pt x="5903" y="51"/>
                  <a:pt x="5831" y="0"/>
                  <a:pt x="5740" y="0"/>
                </a:cubicBezTo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latin typeface="Roboto Medium"/>
              <a:cs typeface="Roboto Medium"/>
            </a:endParaRPr>
          </a:p>
        </p:txBody>
      </p:sp>
      <p:sp>
        <p:nvSpPr>
          <p:cNvPr id="17411" name="Freeform 160"/>
          <p:cNvSpPr>
            <a:spLocks noChangeArrowheads="1"/>
          </p:cNvSpPr>
          <p:nvPr/>
        </p:nvSpPr>
        <p:spPr bwMode="auto">
          <a:xfrm>
            <a:off x="1077913" y="1595438"/>
            <a:ext cx="774700" cy="1878012"/>
          </a:xfrm>
          <a:custGeom>
            <a:avLst/>
            <a:gdLst>
              <a:gd name="T0" fmla="*/ 454980 w 2301"/>
              <a:gd name="T1" fmla="*/ 1761536 h 6270"/>
              <a:gd name="T2" fmla="*/ 454980 w 2301"/>
              <a:gd name="T3" fmla="*/ 1761536 h 6270"/>
              <a:gd name="T4" fmla="*/ 171164 w 2301"/>
              <a:gd name="T5" fmla="*/ 1691458 h 6270"/>
              <a:gd name="T6" fmla="*/ 208827 w 2301"/>
              <a:gd name="T7" fmla="*/ 1341068 h 6270"/>
              <a:gd name="T8" fmla="*/ 427742 w 2301"/>
              <a:gd name="T9" fmla="*/ 984388 h 6270"/>
              <a:gd name="T10" fmla="*/ 369566 w 2301"/>
              <a:gd name="T11" fmla="*/ 1237448 h 6270"/>
              <a:gd name="T12" fmla="*/ 417654 w 2301"/>
              <a:gd name="T13" fmla="*/ 1301536 h 6270"/>
              <a:gd name="T14" fmla="*/ 427742 w 2301"/>
              <a:gd name="T15" fmla="*/ 1304531 h 6270"/>
              <a:gd name="T16" fmla="*/ 489280 w 2301"/>
              <a:gd name="T17" fmla="*/ 1258711 h 6270"/>
              <a:gd name="T18" fmla="*/ 766371 w 2301"/>
              <a:gd name="T19" fmla="*/ 70378 h 6270"/>
              <a:gd name="T20" fmla="*/ 718620 w 2301"/>
              <a:gd name="T21" fmla="*/ 6289 h 6270"/>
              <a:gd name="T22" fmla="*/ 646657 w 2301"/>
              <a:gd name="T23" fmla="*/ 49115 h 6270"/>
              <a:gd name="T24" fmla="*/ 479192 w 2301"/>
              <a:gd name="T25" fmla="*/ 755885 h 6270"/>
              <a:gd name="T26" fmla="*/ 448255 w 2301"/>
              <a:gd name="T27" fmla="*/ 777148 h 6270"/>
              <a:gd name="T28" fmla="*/ 95838 w 2301"/>
              <a:gd name="T29" fmla="*/ 1298542 h 6270"/>
              <a:gd name="T30" fmla="*/ 64901 w 2301"/>
              <a:gd name="T31" fmla="*/ 1746263 h 6270"/>
              <a:gd name="T32" fmla="*/ 222278 w 2301"/>
              <a:gd name="T33" fmla="*/ 1859166 h 6270"/>
              <a:gd name="T34" fmla="*/ 372929 w 2301"/>
              <a:gd name="T35" fmla="*/ 1877435 h 6270"/>
              <a:gd name="T36" fmla="*/ 472130 w 2301"/>
              <a:gd name="T37" fmla="*/ 1871445 h 6270"/>
              <a:gd name="T38" fmla="*/ 526943 w 2301"/>
              <a:gd name="T39" fmla="*/ 1810351 h 6270"/>
              <a:gd name="T40" fmla="*/ 454980 w 2301"/>
              <a:gd name="T41" fmla="*/ 1761536 h 627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301"/>
              <a:gd name="T64" fmla="*/ 0 h 6270"/>
              <a:gd name="T65" fmla="*/ 2301 w 2301"/>
              <a:gd name="T66" fmla="*/ 6270 h 627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301" h="6270">
                <a:moveTo>
                  <a:pt x="1353" y="5882"/>
                </a:moveTo>
                <a:lnTo>
                  <a:pt x="1353" y="5882"/>
                </a:lnTo>
                <a:cubicBezTo>
                  <a:pt x="916" y="5943"/>
                  <a:pt x="631" y="5862"/>
                  <a:pt x="509" y="5648"/>
                </a:cubicBezTo>
                <a:cubicBezTo>
                  <a:pt x="376" y="5414"/>
                  <a:pt x="417" y="4997"/>
                  <a:pt x="621" y="4478"/>
                </a:cubicBezTo>
                <a:cubicBezTo>
                  <a:pt x="773" y="4101"/>
                  <a:pt x="997" y="3694"/>
                  <a:pt x="1272" y="3287"/>
                </a:cubicBezTo>
                <a:cubicBezTo>
                  <a:pt x="1099" y="4132"/>
                  <a:pt x="1099" y="4132"/>
                  <a:pt x="1099" y="4132"/>
                </a:cubicBezTo>
                <a:cubicBezTo>
                  <a:pt x="1079" y="4234"/>
                  <a:pt x="1140" y="4325"/>
                  <a:pt x="1242" y="4346"/>
                </a:cubicBezTo>
                <a:cubicBezTo>
                  <a:pt x="1252" y="4356"/>
                  <a:pt x="1262" y="4356"/>
                  <a:pt x="1272" y="4356"/>
                </a:cubicBezTo>
                <a:cubicBezTo>
                  <a:pt x="1364" y="4356"/>
                  <a:pt x="1435" y="4295"/>
                  <a:pt x="1455" y="4203"/>
                </a:cubicBezTo>
                <a:cubicBezTo>
                  <a:pt x="2279" y="235"/>
                  <a:pt x="2279" y="235"/>
                  <a:pt x="2279" y="235"/>
                </a:cubicBezTo>
                <a:cubicBezTo>
                  <a:pt x="2300" y="143"/>
                  <a:pt x="2239" y="41"/>
                  <a:pt x="2137" y="21"/>
                </a:cubicBezTo>
                <a:cubicBezTo>
                  <a:pt x="2035" y="0"/>
                  <a:pt x="1944" y="62"/>
                  <a:pt x="1923" y="164"/>
                </a:cubicBezTo>
                <a:cubicBezTo>
                  <a:pt x="1425" y="2524"/>
                  <a:pt x="1425" y="2524"/>
                  <a:pt x="1425" y="2524"/>
                </a:cubicBezTo>
                <a:cubicBezTo>
                  <a:pt x="1394" y="2534"/>
                  <a:pt x="1353" y="2555"/>
                  <a:pt x="1333" y="2595"/>
                </a:cubicBezTo>
                <a:cubicBezTo>
                  <a:pt x="865" y="3165"/>
                  <a:pt x="498" y="3786"/>
                  <a:pt x="285" y="4336"/>
                </a:cubicBezTo>
                <a:cubicBezTo>
                  <a:pt x="30" y="4977"/>
                  <a:pt x="0" y="5485"/>
                  <a:pt x="193" y="5831"/>
                </a:cubicBezTo>
                <a:cubicBezTo>
                  <a:pt x="295" y="6004"/>
                  <a:pt x="448" y="6137"/>
                  <a:pt x="661" y="6208"/>
                </a:cubicBezTo>
                <a:cubicBezTo>
                  <a:pt x="783" y="6249"/>
                  <a:pt x="936" y="6269"/>
                  <a:pt x="1109" y="6269"/>
                </a:cubicBezTo>
                <a:cubicBezTo>
                  <a:pt x="1201" y="6269"/>
                  <a:pt x="1302" y="6259"/>
                  <a:pt x="1404" y="6249"/>
                </a:cubicBezTo>
                <a:cubicBezTo>
                  <a:pt x="1506" y="6238"/>
                  <a:pt x="1577" y="6147"/>
                  <a:pt x="1567" y="6045"/>
                </a:cubicBezTo>
                <a:cubicBezTo>
                  <a:pt x="1547" y="5943"/>
                  <a:pt x="1455" y="5872"/>
                  <a:pt x="1353" y="5882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7412" name="Freeform 161"/>
          <p:cNvSpPr>
            <a:spLocks noChangeArrowheads="1"/>
          </p:cNvSpPr>
          <p:nvPr/>
        </p:nvSpPr>
        <p:spPr bwMode="auto">
          <a:xfrm>
            <a:off x="2082800" y="1595438"/>
            <a:ext cx="739775" cy="1878012"/>
          </a:xfrm>
          <a:custGeom>
            <a:avLst/>
            <a:gdLst>
              <a:gd name="T0" fmla="*/ 646880 w 2200"/>
              <a:gd name="T1" fmla="*/ 1298542 h 6270"/>
              <a:gd name="T2" fmla="*/ 646880 w 2200"/>
              <a:gd name="T3" fmla="*/ 1298542 h 6270"/>
              <a:gd name="T4" fmla="*/ 301250 w 2200"/>
              <a:gd name="T5" fmla="*/ 783437 h 6270"/>
              <a:gd name="T6" fmla="*/ 130116 w 2200"/>
              <a:gd name="T7" fmla="*/ 49115 h 6270"/>
              <a:gd name="T8" fmla="*/ 54803 w 2200"/>
              <a:gd name="T9" fmla="*/ 6289 h 6270"/>
              <a:gd name="T10" fmla="*/ 7061 w 2200"/>
              <a:gd name="T11" fmla="*/ 70378 h 6270"/>
              <a:gd name="T12" fmla="*/ 284103 w 2200"/>
              <a:gd name="T13" fmla="*/ 1255716 h 6270"/>
              <a:gd name="T14" fmla="*/ 345630 w 2200"/>
              <a:gd name="T15" fmla="*/ 1301536 h 6270"/>
              <a:gd name="T16" fmla="*/ 359415 w 2200"/>
              <a:gd name="T17" fmla="*/ 1301536 h 6270"/>
              <a:gd name="T18" fmla="*/ 407494 w 2200"/>
              <a:gd name="T19" fmla="*/ 1234453 h 6270"/>
              <a:gd name="T20" fmla="*/ 362777 w 2200"/>
              <a:gd name="T21" fmla="*/ 1051471 h 6270"/>
              <a:gd name="T22" fmla="*/ 530549 w 2200"/>
              <a:gd name="T23" fmla="*/ 1341068 h 6270"/>
              <a:gd name="T24" fmla="*/ 568206 w 2200"/>
              <a:gd name="T25" fmla="*/ 1691458 h 6270"/>
              <a:gd name="T26" fmla="*/ 284103 w 2200"/>
              <a:gd name="T27" fmla="*/ 1761536 h 6270"/>
              <a:gd name="T28" fmla="*/ 215851 w 2200"/>
              <a:gd name="T29" fmla="*/ 1810351 h 6270"/>
              <a:gd name="T30" fmla="*/ 266956 w 2200"/>
              <a:gd name="T31" fmla="*/ 1871445 h 6270"/>
              <a:gd name="T32" fmla="*/ 366140 w 2200"/>
              <a:gd name="T33" fmla="*/ 1877435 h 6270"/>
              <a:gd name="T34" fmla="*/ 520127 w 2200"/>
              <a:gd name="T35" fmla="*/ 1859166 h 6270"/>
              <a:gd name="T36" fmla="*/ 674114 w 2200"/>
              <a:gd name="T37" fmla="*/ 1746263 h 6270"/>
              <a:gd name="T38" fmla="*/ 646880 w 2200"/>
              <a:gd name="T39" fmla="*/ 1298542 h 627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200"/>
              <a:gd name="T61" fmla="*/ 0 h 6270"/>
              <a:gd name="T62" fmla="*/ 2200 w 2200"/>
              <a:gd name="T63" fmla="*/ 6270 h 627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200" h="6270">
                <a:moveTo>
                  <a:pt x="1924" y="4336"/>
                </a:moveTo>
                <a:lnTo>
                  <a:pt x="1924" y="4336"/>
                </a:lnTo>
                <a:cubicBezTo>
                  <a:pt x="1710" y="3796"/>
                  <a:pt x="1344" y="3186"/>
                  <a:pt x="896" y="2616"/>
                </a:cubicBezTo>
                <a:cubicBezTo>
                  <a:pt x="387" y="164"/>
                  <a:pt x="387" y="164"/>
                  <a:pt x="387" y="164"/>
                </a:cubicBezTo>
                <a:cubicBezTo>
                  <a:pt x="367" y="62"/>
                  <a:pt x="265" y="0"/>
                  <a:pt x="163" y="21"/>
                </a:cubicBezTo>
                <a:cubicBezTo>
                  <a:pt x="72" y="41"/>
                  <a:pt x="0" y="143"/>
                  <a:pt x="21" y="235"/>
                </a:cubicBezTo>
                <a:cubicBezTo>
                  <a:pt x="845" y="4193"/>
                  <a:pt x="845" y="4193"/>
                  <a:pt x="845" y="4193"/>
                </a:cubicBezTo>
                <a:cubicBezTo>
                  <a:pt x="865" y="4285"/>
                  <a:pt x="937" y="4346"/>
                  <a:pt x="1028" y="4346"/>
                </a:cubicBezTo>
                <a:cubicBezTo>
                  <a:pt x="1038" y="4346"/>
                  <a:pt x="1049" y="4346"/>
                  <a:pt x="1069" y="4346"/>
                </a:cubicBezTo>
                <a:cubicBezTo>
                  <a:pt x="1160" y="4315"/>
                  <a:pt x="1232" y="4224"/>
                  <a:pt x="1212" y="4122"/>
                </a:cubicBezTo>
                <a:cubicBezTo>
                  <a:pt x="1079" y="3511"/>
                  <a:pt x="1079" y="3511"/>
                  <a:pt x="1079" y="3511"/>
                </a:cubicBezTo>
                <a:cubicBezTo>
                  <a:pt x="1293" y="3847"/>
                  <a:pt x="1455" y="4173"/>
                  <a:pt x="1578" y="4478"/>
                </a:cubicBezTo>
                <a:cubicBezTo>
                  <a:pt x="1781" y="4997"/>
                  <a:pt x="1822" y="5414"/>
                  <a:pt x="1690" y="5648"/>
                </a:cubicBezTo>
                <a:cubicBezTo>
                  <a:pt x="1567" y="5862"/>
                  <a:pt x="1283" y="5943"/>
                  <a:pt x="845" y="5882"/>
                </a:cubicBezTo>
                <a:cubicBezTo>
                  <a:pt x="743" y="5872"/>
                  <a:pt x="652" y="5943"/>
                  <a:pt x="642" y="6045"/>
                </a:cubicBezTo>
                <a:cubicBezTo>
                  <a:pt x="621" y="6147"/>
                  <a:pt x="692" y="6238"/>
                  <a:pt x="794" y="6249"/>
                </a:cubicBezTo>
                <a:cubicBezTo>
                  <a:pt x="906" y="6259"/>
                  <a:pt x="998" y="6269"/>
                  <a:pt x="1089" y="6269"/>
                </a:cubicBezTo>
                <a:cubicBezTo>
                  <a:pt x="1262" y="6269"/>
                  <a:pt x="1415" y="6249"/>
                  <a:pt x="1547" y="6208"/>
                </a:cubicBezTo>
                <a:cubicBezTo>
                  <a:pt x="1751" y="6137"/>
                  <a:pt x="1914" y="6004"/>
                  <a:pt x="2005" y="5831"/>
                </a:cubicBezTo>
                <a:cubicBezTo>
                  <a:pt x="2199" y="5485"/>
                  <a:pt x="2168" y="4977"/>
                  <a:pt x="1924" y="4336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7413" name="Freeform 162"/>
          <p:cNvSpPr>
            <a:spLocks noChangeArrowheads="1"/>
          </p:cNvSpPr>
          <p:nvPr/>
        </p:nvSpPr>
        <p:spPr bwMode="auto">
          <a:xfrm>
            <a:off x="1409700" y="3144838"/>
            <a:ext cx="1087438" cy="314325"/>
          </a:xfrm>
          <a:custGeom>
            <a:avLst/>
            <a:gdLst>
              <a:gd name="T0" fmla="*/ 892734 w 3237"/>
              <a:gd name="T1" fmla="*/ 112648 h 1049"/>
              <a:gd name="T2" fmla="*/ 892734 w 3237"/>
              <a:gd name="T3" fmla="*/ 112648 h 1049"/>
              <a:gd name="T4" fmla="*/ 960966 w 3237"/>
              <a:gd name="T5" fmla="*/ 146203 h 1049"/>
              <a:gd name="T6" fmla="*/ 964327 w 3237"/>
              <a:gd name="T7" fmla="*/ 149199 h 1049"/>
              <a:gd name="T8" fmla="*/ 1026173 w 3237"/>
              <a:gd name="T9" fmla="*/ 198033 h 1049"/>
              <a:gd name="T10" fmla="*/ 1087683 w 3237"/>
              <a:gd name="T11" fmla="*/ 143207 h 1049"/>
              <a:gd name="T12" fmla="*/ 1067180 w 3237"/>
              <a:gd name="T13" fmla="*/ 88381 h 1049"/>
              <a:gd name="T14" fmla="*/ 899456 w 3237"/>
              <a:gd name="T15" fmla="*/ 2996 h 1049"/>
              <a:gd name="T16" fmla="*/ 721649 w 3237"/>
              <a:gd name="T17" fmla="*/ 76097 h 1049"/>
              <a:gd name="T18" fmla="*/ 704507 w 3237"/>
              <a:gd name="T19" fmla="*/ 97369 h 1049"/>
              <a:gd name="T20" fmla="*/ 635938 w 3237"/>
              <a:gd name="T21" fmla="*/ 167774 h 1049"/>
              <a:gd name="T22" fmla="*/ 543505 w 3237"/>
              <a:gd name="T23" fmla="*/ 204324 h 1049"/>
              <a:gd name="T24" fmla="*/ 451409 w 3237"/>
              <a:gd name="T25" fmla="*/ 167774 h 1049"/>
              <a:gd name="T26" fmla="*/ 382840 w 3237"/>
              <a:gd name="T27" fmla="*/ 97369 h 1049"/>
              <a:gd name="T28" fmla="*/ 369395 w 3237"/>
              <a:gd name="T29" fmla="*/ 76097 h 1049"/>
              <a:gd name="T30" fmla="*/ 187891 w 3237"/>
              <a:gd name="T31" fmla="*/ 2996 h 1049"/>
              <a:gd name="T32" fmla="*/ 23864 w 3237"/>
              <a:gd name="T33" fmla="*/ 88381 h 1049"/>
              <a:gd name="T34" fmla="*/ 0 w 3237"/>
              <a:gd name="T35" fmla="*/ 143207 h 1049"/>
              <a:gd name="T36" fmla="*/ 61510 w 3237"/>
              <a:gd name="T37" fmla="*/ 198033 h 1049"/>
              <a:gd name="T38" fmla="*/ 123020 w 3237"/>
              <a:gd name="T39" fmla="*/ 149199 h 1049"/>
              <a:gd name="T40" fmla="*/ 126381 w 3237"/>
              <a:gd name="T41" fmla="*/ 146203 h 1049"/>
              <a:gd name="T42" fmla="*/ 194949 w 3237"/>
              <a:gd name="T43" fmla="*/ 112648 h 1049"/>
              <a:gd name="T44" fmla="*/ 269904 w 3237"/>
              <a:gd name="T45" fmla="*/ 143207 h 1049"/>
              <a:gd name="T46" fmla="*/ 287046 w 3237"/>
              <a:gd name="T47" fmla="*/ 164478 h 1049"/>
              <a:gd name="T48" fmla="*/ 362337 w 3237"/>
              <a:gd name="T49" fmla="*/ 246867 h 1049"/>
              <a:gd name="T50" fmla="*/ 543505 w 3237"/>
              <a:gd name="T51" fmla="*/ 313976 h 1049"/>
              <a:gd name="T52" fmla="*/ 725010 w 3237"/>
              <a:gd name="T53" fmla="*/ 246867 h 1049"/>
              <a:gd name="T54" fmla="*/ 803662 w 3237"/>
              <a:gd name="T55" fmla="*/ 164478 h 1049"/>
              <a:gd name="T56" fmla="*/ 817443 w 3237"/>
              <a:gd name="T57" fmla="*/ 143207 h 1049"/>
              <a:gd name="T58" fmla="*/ 892734 w 3237"/>
              <a:gd name="T59" fmla="*/ 112648 h 10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237"/>
              <a:gd name="T91" fmla="*/ 0 h 1049"/>
              <a:gd name="T92" fmla="*/ 3237 w 3237"/>
              <a:gd name="T93" fmla="*/ 1049 h 104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237" h="1049">
                <a:moveTo>
                  <a:pt x="2656" y="376"/>
                </a:moveTo>
                <a:lnTo>
                  <a:pt x="2656" y="376"/>
                </a:lnTo>
                <a:cubicBezTo>
                  <a:pt x="2737" y="376"/>
                  <a:pt x="2818" y="417"/>
                  <a:pt x="2859" y="488"/>
                </a:cubicBezTo>
                <a:cubicBezTo>
                  <a:pt x="2859" y="498"/>
                  <a:pt x="2869" y="498"/>
                  <a:pt x="2869" y="498"/>
                </a:cubicBezTo>
                <a:cubicBezTo>
                  <a:pt x="2879" y="590"/>
                  <a:pt x="2951" y="661"/>
                  <a:pt x="3053" y="661"/>
                </a:cubicBezTo>
                <a:cubicBezTo>
                  <a:pt x="3154" y="661"/>
                  <a:pt x="3236" y="580"/>
                  <a:pt x="3236" y="478"/>
                </a:cubicBezTo>
                <a:cubicBezTo>
                  <a:pt x="3236" y="417"/>
                  <a:pt x="3215" y="356"/>
                  <a:pt x="3175" y="295"/>
                </a:cubicBezTo>
                <a:cubicBezTo>
                  <a:pt x="3063" y="122"/>
                  <a:pt x="2879" y="20"/>
                  <a:pt x="2676" y="10"/>
                </a:cubicBezTo>
                <a:cubicBezTo>
                  <a:pt x="2462" y="0"/>
                  <a:pt x="2269" y="91"/>
                  <a:pt x="2147" y="254"/>
                </a:cubicBezTo>
                <a:cubicBezTo>
                  <a:pt x="2126" y="275"/>
                  <a:pt x="2106" y="305"/>
                  <a:pt x="2096" y="325"/>
                </a:cubicBezTo>
                <a:cubicBezTo>
                  <a:pt x="2035" y="407"/>
                  <a:pt x="1974" y="488"/>
                  <a:pt x="1892" y="560"/>
                </a:cubicBezTo>
                <a:cubicBezTo>
                  <a:pt x="1821" y="641"/>
                  <a:pt x="1719" y="682"/>
                  <a:pt x="1617" y="682"/>
                </a:cubicBezTo>
                <a:cubicBezTo>
                  <a:pt x="1516" y="682"/>
                  <a:pt x="1414" y="641"/>
                  <a:pt x="1343" y="560"/>
                </a:cubicBezTo>
                <a:cubicBezTo>
                  <a:pt x="1261" y="488"/>
                  <a:pt x="1200" y="407"/>
                  <a:pt x="1139" y="325"/>
                </a:cubicBezTo>
                <a:cubicBezTo>
                  <a:pt x="1129" y="305"/>
                  <a:pt x="1109" y="275"/>
                  <a:pt x="1099" y="254"/>
                </a:cubicBezTo>
                <a:cubicBezTo>
                  <a:pt x="966" y="91"/>
                  <a:pt x="773" y="0"/>
                  <a:pt x="559" y="10"/>
                </a:cubicBezTo>
                <a:cubicBezTo>
                  <a:pt x="356" y="20"/>
                  <a:pt x="173" y="122"/>
                  <a:pt x="71" y="295"/>
                </a:cubicBezTo>
                <a:cubicBezTo>
                  <a:pt x="20" y="356"/>
                  <a:pt x="0" y="417"/>
                  <a:pt x="0" y="478"/>
                </a:cubicBezTo>
                <a:cubicBezTo>
                  <a:pt x="0" y="580"/>
                  <a:pt x="81" y="661"/>
                  <a:pt x="183" y="661"/>
                </a:cubicBezTo>
                <a:cubicBezTo>
                  <a:pt x="285" y="661"/>
                  <a:pt x="356" y="590"/>
                  <a:pt x="366" y="498"/>
                </a:cubicBezTo>
                <a:cubicBezTo>
                  <a:pt x="366" y="498"/>
                  <a:pt x="376" y="498"/>
                  <a:pt x="376" y="488"/>
                </a:cubicBezTo>
                <a:cubicBezTo>
                  <a:pt x="417" y="417"/>
                  <a:pt x="498" y="376"/>
                  <a:pt x="580" y="376"/>
                </a:cubicBezTo>
                <a:cubicBezTo>
                  <a:pt x="671" y="376"/>
                  <a:pt x="752" y="407"/>
                  <a:pt x="803" y="478"/>
                </a:cubicBezTo>
                <a:cubicBezTo>
                  <a:pt x="814" y="498"/>
                  <a:pt x="834" y="519"/>
                  <a:pt x="854" y="549"/>
                </a:cubicBezTo>
                <a:cubicBezTo>
                  <a:pt x="915" y="631"/>
                  <a:pt x="987" y="722"/>
                  <a:pt x="1078" y="824"/>
                </a:cubicBezTo>
                <a:cubicBezTo>
                  <a:pt x="1221" y="967"/>
                  <a:pt x="1414" y="1048"/>
                  <a:pt x="1617" y="1048"/>
                </a:cubicBezTo>
                <a:cubicBezTo>
                  <a:pt x="1821" y="1048"/>
                  <a:pt x="2014" y="967"/>
                  <a:pt x="2157" y="824"/>
                </a:cubicBezTo>
                <a:cubicBezTo>
                  <a:pt x="2249" y="722"/>
                  <a:pt x="2320" y="631"/>
                  <a:pt x="2391" y="549"/>
                </a:cubicBezTo>
                <a:cubicBezTo>
                  <a:pt x="2401" y="519"/>
                  <a:pt x="2421" y="498"/>
                  <a:pt x="2432" y="478"/>
                </a:cubicBezTo>
                <a:cubicBezTo>
                  <a:pt x="2493" y="407"/>
                  <a:pt x="2574" y="376"/>
                  <a:pt x="2656" y="376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7414" name="Group 19"/>
          <p:cNvGrpSpPr>
            <a:grpSpLocks/>
          </p:cNvGrpSpPr>
          <p:nvPr/>
        </p:nvGrpSpPr>
        <p:grpSpPr bwMode="auto">
          <a:xfrm>
            <a:off x="3879850" y="1730375"/>
            <a:ext cx="5021263" cy="4670425"/>
            <a:chOff x="1122456" y="4227912"/>
            <a:chExt cx="8414886" cy="8463597"/>
          </a:xfrm>
        </p:grpSpPr>
        <p:sp>
          <p:nvSpPr>
            <p:cNvPr id="21" name="Rectangle 2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122456" y="4227912"/>
              <a:ext cx="8414886" cy="8463597"/>
            </a:xfrm>
            <a:prstGeom prst="rect">
              <a:avLst/>
            </a:prstGeom>
            <a:solidFill>
              <a:schemeClr val="bg1">
                <a:lumMod val="50000"/>
                <a:alpha val="1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7426" name="Group 22"/>
            <p:cNvGrpSpPr>
              <a:grpSpLocks/>
            </p:cNvGrpSpPr>
            <p:nvPr/>
          </p:nvGrpSpPr>
          <p:grpSpPr bwMode="auto">
            <a:xfrm>
              <a:off x="1343020" y="4666455"/>
              <a:ext cx="7852541" cy="7645122"/>
              <a:chOff x="1343020" y="4615389"/>
              <a:chExt cx="7852541" cy="7645122"/>
            </a:xfrm>
          </p:grpSpPr>
          <p:graphicFrame>
            <p:nvGraphicFramePr>
              <p:cNvPr id="17427" name="Chart 23"/>
              <p:cNvGraphicFramePr>
                <a:graphicFrameLocks/>
              </p:cNvGraphicFramePr>
              <p:nvPr/>
            </p:nvGraphicFramePr>
            <p:xfrm>
              <a:off x="1257885" y="4523350"/>
              <a:ext cx="8022812" cy="7829200"/>
            </p:xfrm>
            <a:graphic>
              <a:graphicData uri="http://schemas.openxmlformats.org/presentationml/2006/ole">
                <p:oleObj spid="_x0000_s17427" r:id="rId3" imgW="4785775" imgH="4322439" progId="Excel.Chart.8">
                  <p:embed/>
                </p:oleObj>
              </a:graphicData>
            </a:graphic>
          </p:graphicFrame>
          <p:sp>
            <p:nvSpPr>
              <p:cNvPr id="17428" name="Rectangle 26"/>
              <p:cNvSpPr>
                <a:spLocks noChangeArrowheads="1"/>
              </p:cNvSpPr>
              <p:nvPr/>
            </p:nvSpPr>
            <p:spPr bwMode="auto">
              <a:xfrm>
                <a:off x="3636810" y="7250498"/>
                <a:ext cx="3363350" cy="2342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l-GR" sz="2600">
                    <a:solidFill>
                      <a:schemeClr val="tx2"/>
                    </a:solidFill>
                    <a:latin typeface="Roboto Medium"/>
                    <a:ea typeface="Roboto Medium"/>
                    <a:cs typeface="Montserrat"/>
                  </a:rPr>
                  <a:t>τα οικονομικά σας</a:t>
                </a:r>
                <a:endParaRPr lang="en-US" sz="2600">
                  <a:solidFill>
                    <a:schemeClr val="tx2"/>
                  </a:solidFill>
                  <a:latin typeface="Roboto Medium"/>
                  <a:ea typeface="Roboto Medium"/>
                  <a:cs typeface="Montserrat"/>
                </a:endParaRPr>
              </a:p>
            </p:txBody>
          </p:sp>
        </p:grpSp>
      </p:grpSp>
      <p:sp>
        <p:nvSpPr>
          <p:cNvPr id="17415" name="Freeform 163"/>
          <p:cNvSpPr>
            <a:spLocks noChangeArrowheads="1"/>
          </p:cNvSpPr>
          <p:nvPr/>
        </p:nvSpPr>
        <p:spPr bwMode="auto">
          <a:xfrm>
            <a:off x="973138" y="4365625"/>
            <a:ext cx="344487" cy="368300"/>
          </a:xfrm>
          <a:custGeom>
            <a:avLst/>
            <a:gdLst>
              <a:gd name="T0" fmla="*/ 343926 w 1283"/>
              <a:gd name="T1" fmla="*/ 185980 h 1273"/>
              <a:gd name="T2" fmla="*/ 343926 w 1283"/>
              <a:gd name="T3" fmla="*/ 185980 h 1273"/>
              <a:gd name="T4" fmla="*/ 171695 w 1283"/>
              <a:gd name="T5" fmla="*/ 369058 h 1273"/>
              <a:gd name="T6" fmla="*/ 0 w 1283"/>
              <a:gd name="T7" fmla="*/ 185980 h 1273"/>
              <a:gd name="T8" fmla="*/ 171695 w 1283"/>
              <a:gd name="T9" fmla="*/ 0 h 1273"/>
              <a:gd name="T10" fmla="*/ 343926 w 1283"/>
              <a:gd name="T11" fmla="*/ 185980 h 12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83"/>
              <a:gd name="T19" fmla="*/ 0 h 1273"/>
              <a:gd name="T20" fmla="*/ 1283 w 1283"/>
              <a:gd name="T21" fmla="*/ 1273 h 12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7416" name="Rectangle 29"/>
          <p:cNvSpPr>
            <a:spLocks noChangeArrowheads="1"/>
          </p:cNvSpPr>
          <p:nvPr/>
        </p:nvSpPr>
        <p:spPr bwMode="auto">
          <a:xfrm>
            <a:off x="1333500" y="4333875"/>
            <a:ext cx="1725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rgbClr val="FFFFFF"/>
                </a:solidFill>
                <a:latin typeface="Roboto Medium"/>
                <a:ea typeface="Roboto Medium"/>
                <a:cs typeface="Roboto Medium"/>
              </a:rPr>
              <a:t>πολύ + αρκετά</a:t>
            </a:r>
            <a:endParaRPr lang="es-MX">
              <a:solidFill>
                <a:srgbClr val="FFFFFF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31" name="Freeform 16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968375" y="4792663"/>
            <a:ext cx="344488" cy="369887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latin typeface="+mn-lt"/>
              <a:cs typeface="+mn-cs"/>
            </a:endParaRPr>
          </a:p>
        </p:txBody>
      </p:sp>
      <p:sp>
        <p:nvSpPr>
          <p:cNvPr id="17418" name="Rectangle 31"/>
          <p:cNvSpPr>
            <a:spLocks noChangeArrowheads="1"/>
          </p:cNvSpPr>
          <p:nvPr/>
        </p:nvSpPr>
        <p:spPr bwMode="auto">
          <a:xfrm>
            <a:off x="1289050" y="4800600"/>
            <a:ext cx="1892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>
                <a:solidFill>
                  <a:srgbClr val="FFFFFF"/>
                </a:solidFill>
                <a:latin typeface="Roboto Medium"/>
                <a:ea typeface="Roboto Medium"/>
                <a:cs typeface="Roboto Medium"/>
              </a:rPr>
              <a:t>ούτε πολύ/ούτε λίγο</a:t>
            </a:r>
            <a:endParaRPr lang="es-MX" sz="1400">
              <a:solidFill>
                <a:srgbClr val="FFFFFF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17419" name="Freeform 163"/>
          <p:cNvSpPr>
            <a:spLocks noChangeArrowheads="1"/>
          </p:cNvSpPr>
          <p:nvPr/>
        </p:nvSpPr>
        <p:spPr bwMode="auto">
          <a:xfrm>
            <a:off x="968375" y="5237163"/>
            <a:ext cx="344488" cy="369887"/>
          </a:xfrm>
          <a:custGeom>
            <a:avLst/>
            <a:gdLst>
              <a:gd name="T0" fmla="*/ 343926 w 1283"/>
              <a:gd name="T1" fmla="*/ 185980 h 1273"/>
              <a:gd name="T2" fmla="*/ 343926 w 1283"/>
              <a:gd name="T3" fmla="*/ 185980 h 1273"/>
              <a:gd name="T4" fmla="*/ 171695 w 1283"/>
              <a:gd name="T5" fmla="*/ 369058 h 1273"/>
              <a:gd name="T6" fmla="*/ 0 w 1283"/>
              <a:gd name="T7" fmla="*/ 185980 h 1273"/>
              <a:gd name="T8" fmla="*/ 171695 w 1283"/>
              <a:gd name="T9" fmla="*/ 0 h 1273"/>
              <a:gd name="T10" fmla="*/ 343926 w 1283"/>
              <a:gd name="T11" fmla="*/ 185980 h 12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83"/>
              <a:gd name="T19" fmla="*/ 0 h 1273"/>
              <a:gd name="T20" fmla="*/ 1283 w 1283"/>
              <a:gd name="T21" fmla="*/ 1273 h 12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7420" name="Rectangle 33"/>
          <p:cNvSpPr>
            <a:spLocks noChangeArrowheads="1"/>
          </p:cNvSpPr>
          <p:nvPr/>
        </p:nvSpPr>
        <p:spPr bwMode="auto">
          <a:xfrm>
            <a:off x="1328738" y="5207000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rgbClr val="FFFFFF"/>
                </a:solidFill>
                <a:latin typeface="Roboto Medium"/>
                <a:ea typeface="Roboto Medium"/>
                <a:cs typeface="Roboto Medium"/>
              </a:rPr>
              <a:t>λίγο + καθόλου</a:t>
            </a:r>
            <a:endParaRPr lang="es-MX">
              <a:solidFill>
                <a:srgbClr val="FFFFFF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18" name="Freeform 16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949325" y="5713413"/>
            <a:ext cx="344488" cy="369887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latin typeface="+mn-lt"/>
              <a:cs typeface="+mn-cs"/>
            </a:endParaRPr>
          </a:p>
        </p:txBody>
      </p:sp>
      <p:sp>
        <p:nvSpPr>
          <p:cNvPr id="17422" name="Rectangle 33"/>
          <p:cNvSpPr>
            <a:spLocks noChangeArrowheads="1"/>
          </p:cNvSpPr>
          <p:nvPr/>
        </p:nvSpPr>
        <p:spPr bwMode="auto">
          <a:xfrm>
            <a:off x="1309688" y="5683250"/>
            <a:ext cx="836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Roboto Medium"/>
                <a:ea typeface="Roboto Medium"/>
                <a:cs typeface="Roboto Medium"/>
              </a:rPr>
              <a:t>ΔΓ/ΔΑ</a:t>
            </a:r>
            <a:endParaRPr lang="es-MX">
              <a:latin typeface="Roboto Medium"/>
              <a:ea typeface="Roboto Medium"/>
              <a:cs typeface="Roboto Medium"/>
            </a:endParaRPr>
          </a:p>
        </p:txBody>
      </p:sp>
      <p:pic>
        <p:nvPicPr>
          <p:cNvPr id="17423" name="Picture 7" descr="logo-palmos_darke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9700" y="6305550"/>
            <a:ext cx="20875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16" descr="ΛΟΓΟΤΥΠΟ ΕΛΛΗΝΙΚΟ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5088" y="6016625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3" y="134938"/>
            <a:ext cx="8413750" cy="990600"/>
          </a:xfrm>
        </p:spPr>
        <p:txBody>
          <a:bodyPr anchor="t">
            <a:normAutofit/>
          </a:bodyPr>
          <a:lstStyle/>
          <a:p>
            <a:r>
              <a:rPr lang="el-GR" sz="1800" b="1" smtClean="0"/>
              <a:t>Θεσσαλονικείς &amp; Κορονοϊός</a:t>
            </a:r>
            <a:r>
              <a:rPr lang="el-GR" sz="1800" smtClean="0"/>
              <a:t/>
            </a:r>
            <a:br>
              <a:rPr lang="el-GR" sz="1800" smtClean="0"/>
            </a:br>
            <a:r>
              <a:rPr lang="en-US" sz="1800" b="1" smtClean="0">
                <a:latin typeface="Roboto Medium"/>
                <a:ea typeface="Roboto Medium"/>
                <a:cs typeface="Roboto Medium"/>
              </a:rPr>
              <a:t>“</a:t>
            </a:r>
            <a:r>
              <a:rPr lang="en-US" sz="1800" smtClean="0">
                <a:latin typeface="Roboto Medium"/>
                <a:ea typeface="Calibri" pitchFamily="34" charset="0"/>
                <a:cs typeface="Roboto Medium"/>
              </a:rPr>
              <a:t>Εσείς και η οικογένειά σας, έχετε λάβει κάποια μέτρα προστασίας από τον κορονοϊό;</a:t>
            </a:r>
            <a:r>
              <a:rPr lang="en-US" sz="1800" b="1" smtClean="0">
                <a:latin typeface="Roboto Medium"/>
                <a:ea typeface="Roboto Medium"/>
                <a:cs typeface="Roboto Medium"/>
              </a:rPr>
              <a:t>”</a:t>
            </a:r>
          </a:p>
        </p:txBody>
      </p:sp>
      <p:grpSp>
        <p:nvGrpSpPr>
          <p:cNvPr id="18434" name="Group 19"/>
          <p:cNvGrpSpPr>
            <a:grpSpLocks/>
          </p:cNvGrpSpPr>
          <p:nvPr/>
        </p:nvGrpSpPr>
        <p:grpSpPr bwMode="auto">
          <a:xfrm>
            <a:off x="4049713" y="1835150"/>
            <a:ext cx="4851400" cy="4670425"/>
            <a:chOff x="1122456" y="4227912"/>
            <a:chExt cx="8414886" cy="8463597"/>
          </a:xfrm>
        </p:grpSpPr>
        <p:sp>
          <p:nvSpPr>
            <p:cNvPr id="21" name="Rectangle 2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122456" y="4227912"/>
              <a:ext cx="8414886" cy="8463597"/>
            </a:xfrm>
            <a:prstGeom prst="rect">
              <a:avLst/>
            </a:prstGeom>
            <a:solidFill>
              <a:schemeClr val="bg1">
                <a:lumMod val="50000"/>
                <a:alpha val="1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aphicFrame>
          <p:nvGraphicFramePr>
            <p:cNvPr id="18452" name="Chart 23"/>
            <p:cNvGraphicFramePr>
              <a:graphicFrameLocks/>
            </p:cNvGraphicFramePr>
            <p:nvPr/>
          </p:nvGraphicFramePr>
          <p:xfrm>
            <a:off x="1254910" y="4574417"/>
            <a:ext cx="8028760" cy="7829201"/>
          </p:xfrm>
          <a:graphic>
            <a:graphicData uri="http://schemas.openxmlformats.org/presentationml/2006/ole">
              <p:oleObj spid="_x0000_s18452" r:id="rId3" imgW="4627265" imgH="4322439" progId="Excel.Chart.8">
                <p:embed/>
              </p:oleObj>
            </a:graphicData>
          </a:graphic>
        </p:graphicFrame>
      </p:grpSp>
      <p:sp>
        <p:nvSpPr>
          <p:cNvPr id="18435" name="Freeform 163"/>
          <p:cNvSpPr>
            <a:spLocks noChangeArrowheads="1"/>
          </p:cNvSpPr>
          <p:nvPr/>
        </p:nvSpPr>
        <p:spPr bwMode="auto">
          <a:xfrm>
            <a:off x="1677988" y="4551363"/>
            <a:ext cx="344487" cy="369887"/>
          </a:xfrm>
          <a:custGeom>
            <a:avLst/>
            <a:gdLst>
              <a:gd name="T0" fmla="*/ 343926 w 1283"/>
              <a:gd name="T1" fmla="*/ 185980 h 1273"/>
              <a:gd name="T2" fmla="*/ 343926 w 1283"/>
              <a:gd name="T3" fmla="*/ 185980 h 1273"/>
              <a:gd name="T4" fmla="*/ 171695 w 1283"/>
              <a:gd name="T5" fmla="*/ 369058 h 1273"/>
              <a:gd name="T6" fmla="*/ 0 w 1283"/>
              <a:gd name="T7" fmla="*/ 185980 h 1273"/>
              <a:gd name="T8" fmla="*/ 171695 w 1283"/>
              <a:gd name="T9" fmla="*/ 0 h 1273"/>
              <a:gd name="T10" fmla="*/ 343926 w 1283"/>
              <a:gd name="T11" fmla="*/ 185980 h 12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83"/>
              <a:gd name="T19" fmla="*/ 0 h 1273"/>
              <a:gd name="T20" fmla="*/ 1283 w 1283"/>
              <a:gd name="T21" fmla="*/ 1273 h 12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436" name="Rectangle 29"/>
          <p:cNvSpPr>
            <a:spLocks noChangeArrowheads="1"/>
          </p:cNvSpPr>
          <p:nvPr/>
        </p:nvSpPr>
        <p:spPr bwMode="auto">
          <a:xfrm>
            <a:off x="2038350" y="4521200"/>
            <a:ext cx="566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Roboto Medium"/>
                <a:ea typeface="Roboto Medium"/>
                <a:cs typeface="Roboto Medium"/>
              </a:rPr>
              <a:t>ΝΑΙ</a:t>
            </a:r>
            <a:endParaRPr lang="es-MX"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18437" name="Freeform 163"/>
          <p:cNvSpPr>
            <a:spLocks noChangeArrowheads="1"/>
          </p:cNvSpPr>
          <p:nvPr/>
        </p:nvSpPr>
        <p:spPr bwMode="auto">
          <a:xfrm>
            <a:off x="1687513" y="5162550"/>
            <a:ext cx="342900" cy="369888"/>
          </a:xfrm>
          <a:custGeom>
            <a:avLst/>
            <a:gdLst>
              <a:gd name="T0" fmla="*/ 343926 w 1283"/>
              <a:gd name="T1" fmla="*/ 185980 h 1273"/>
              <a:gd name="T2" fmla="*/ 343926 w 1283"/>
              <a:gd name="T3" fmla="*/ 185980 h 1273"/>
              <a:gd name="T4" fmla="*/ 171695 w 1283"/>
              <a:gd name="T5" fmla="*/ 369058 h 1273"/>
              <a:gd name="T6" fmla="*/ 0 w 1283"/>
              <a:gd name="T7" fmla="*/ 185980 h 1273"/>
              <a:gd name="T8" fmla="*/ 171695 w 1283"/>
              <a:gd name="T9" fmla="*/ 0 h 1273"/>
              <a:gd name="T10" fmla="*/ 343926 w 1283"/>
              <a:gd name="T11" fmla="*/ 185980 h 12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83"/>
              <a:gd name="T19" fmla="*/ 0 h 1273"/>
              <a:gd name="T20" fmla="*/ 1283 w 1283"/>
              <a:gd name="T21" fmla="*/ 1273 h 12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438" name="Rectangle 33"/>
          <p:cNvSpPr>
            <a:spLocks noChangeArrowheads="1"/>
          </p:cNvSpPr>
          <p:nvPr/>
        </p:nvSpPr>
        <p:spPr bwMode="auto">
          <a:xfrm>
            <a:off x="2046288" y="5132388"/>
            <a:ext cx="555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rgbClr val="000000"/>
                </a:solidFill>
                <a:latin typeface="Roboto Medium"/>
                <a:ea typeface="Roboto Medium"/>
                <a:cs typeface="Roboto Medium"/>
              </a:rPr>
              <a:t>ΟΧΙ</a:t>
            </a:r>
            <a:endParaRPr lang="es-MX">
              <a:solidFill>
                <a:srgbClr val="000000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18" name="Freeform 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216025" y="2076450"/>
            <a:ext cx="2284413" cy="1700213"/>
          </a:xfrm>
          <a:custGeom>
            <a:avLst/>
            <a:gdLst>
              <a:gd name="T0" fmla="*/ 7237 w 7518"/>
              <a:gd name="T1" fmla="*/ 732 h 5050"/>
              <a:gd name="T2" fmla="*/ 7237 w 7518"/>
              <a:gd name="T3" fmla="*/ 732 h 5050"/>
              <a:gd name="T4" fmla="*/ 5710 w 7518"/>
              <a:gd name="T5" fmla="*/ 190 h 5050"/>
              <a:gd name="T6" fmla="*/ 5167 w 7518"/>
              <a:gd name="T7" fmla="*/ 0 h 5050"/>
              <a:gd name="T8" fmla="*/ 2349 w 7518"/>
              <a:gd name="T9" fmla="*/ 0 h 5050"/>
              <a:gd name="T10" fmla="*/ 1807 w 7518"/>
              <a:gd name="T11" fmla="*/ 190 h 5050"/>
              <a:gd name="T12" fmla="*/ 280 w 7518"/>
              <a:gd name="T13" fmla="*/ 732 h 5050"/>
              <a:gd name="T14" fmla="*/ 280 w 7518"/>
              <a:gd name="T15" fmla="*/ 732 h 5050"/>
              <a:gd name="T16" fmla="*/ 0 w 7518"/>
              <a:gd name="T17" fmla="*/ 1012 h 5050"/>
              <a:gd name="T18" fmla="*/ 0 w 7518"/>
              <a:gd name="T19" fmla="*/ 4309 h 5050"/>
              <a:gd name="T20" fmla="*/ 208 w 7518"/>
              <a:gd name="T21" fmla="*/ 4580 h 5050"/>
              <a:gd name="T22" fmla="*/ 3776 w 7518"/>
              <a:gd name="T23" fmla="*/ 5049 h 5050"/>
              <a:gd name="T24" fmla="*/ 7309 w 7518"/>
              <a:gd name="T25" fmla="*/ 4580 h 5050"/>
              <a:gd name="T26" fmla="*/ 7517 w 7518"/>
              <a:gd name="T27" fmla="*/ 4309 h 5050"/>
              <a:gd name="T28" fmla="*/ 7517 w 7518"/>
              <a:gd name="T29" fmla="*/ 1012 h 5050"/>
              <a:gd name="T30" fmla="*/ 7237 w 7518"/>
              <a:gd name="T31" fmla="*/ 732 h 5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518" h="5050">
                <a:moveTo>
                  <a:pt x="7237" y="732"/>
                </a:moveTo>
                <a:lnTo>
                  <a:pt x="7237" y="732"/>
                </a:lnTo>
                <a:cubicBezTo>
                  <a:pt x="6685" y="732"/>
                  <a:pt x="6143" y="551"/>
                  <a:pt x="5710" y="190"/>
                </a:cubicBezTo>
                <a:cubicBezTo>
                  <a:pt x="5565" y="72"/>
                  <a:pt x="5375" y="0"/>
                  <a:pt x="5167" y="0"/>
                </a:cubicBezTo>
                <a:cubicBezTo>
                  <a:pt x="2349" y="0"/>
                  <a:pt x="2349" y="0"/>
                  <a:pt x="2349" y="0"/>
                </a:cubicBezTo>
                <a:cubicBezTo>
                  <a:pt x="2141" y="0"/>
                  <a:pt x="1952" y="72"/>
                  <a:pt x="1807" y="190"/>
                </a:cubicBezTo>
                <a:cubicBezTo>
                  <a:pt x="1373" y="551"/>
                  <a:pt x="831" y="732"/>
                  <a:pt x="280" y="732"/>
                </a:cubicBezTo>
                <a:lnTo>
                  <a:pt x="280" y="732"/>
                </a:lnTo>
                <a:cubicBezTo>
                  <a:pt x="117" y="732"/>
                  <a:pt x="0" y="858"/>
                  <a:pt x="0" y="1012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0" y="4435"/>
                  <a:pt x="81" y="4543"/>
                  <a:pt x="208" y="4580"/>
                </a:cubicBezTo>
                <a:cubicBezTo>
                  <a:pt x="1102" y="4815"/>
                  <a:pt x="2322" y="5049"/>
                  <a:pt x="3776" y="5049"/>
                </a:cubicBezTo>
                <a:cubicBezTo>
                  <a:pt x="5213" y="5049"/>
                  <a:pt x="6424" y="4815"/>
                  <a:pt x="7309" y="4580"/>
                </a:cubicBezTo>
                <a:cubicBezTo>
                  <a:pt x="7436" y="4543"/>
                  <a:pt x="7517" y="4435"/>
                  <a:pt x="7517" y="4309"/>
                </a:cubicBezTo>
                <a:cubicBezTo>
                  <a:pt x="7517" y="1012"/>
                  <a:pt x="7517" y="1012"/>
                  <a:pt x="7517" y="1012"/>
                </a:cubicBezTo>
                <a:cubicBezTo>
                  <a:pt x="7517" y="858"/>
                  <a:pt x="7399" y="732"/>
                  <a:pt x="7237" y="732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latin typeface="+mn-lt"/>
              <a:cs typeface="+mn-cs"/>
            </a:endParaRPr>
          </a:p>
        </p:txBody>
      </p:sp>
      <p:sp>
        <p:nvSpPr>
          <p:cNvPr id="18440" name="Freeform 4"/>
          <p:cNvSpPr>
            <a:spLocks noChangeArrowheads="1"/>
          </p:cNvSpPr>
          <p:nvPr/>
        </p:nvSpPr>
        <p:spPr bwMode="auto">
          <a:xfrm>
            <a:off x="2049463" y="2205038"/>
            <a:ext cx="627062" cy="112712"/>
          </a:xfrm>
          <a:custGeom>
            <a:avLst/>
            <a:gdLst>
              <a:gd name="T0" fmla="*/ 570455 w 2060"/>
              <a:gd name="T1" fmla="*/ 113678 h 380"/>
              <a:gd name="T2" fmla="*/ 570455 w 2060"/>
              <a:gd name="T3" fmla="*/ 113678 h 380"/>
              <a:gd name="T4" fmla="*/ 54980 w 2060"/>
              <a:gd name="T5" fmla="*/ 113678 h 380"/>
              <a:gd name="T6" fmla="*/ 0 w 2060"/>
              <a:gd name="T7" fmla="*/ 56989 h 380"/>
              <a:gd name="T8" fmla="*/ 0 w 2060"/>
              <a:gd name="T9" fmla="*/ 56989 h 380"/>
              <a:gd name="T10" fmla="*/ 54980 w 2060"/>
              <a:gd name="T11" fmla="*/ 0 h 380"/>
              <a:gd name="T12" fmla="*/ 570455 w 2060"/>
              <a:gd name="T13" fmla="*/ 0 h 380"/>
              <a:gd name="T14" fmla="*/ 625435 w 2060"/>
              <a:gd name="T15" fmla="*/ 56989 h 380"/>
              <a:gd name="T16" fmla="*/ 625435 w 2060"/>
              <a:gd name="T17" fmla="*/ 56989 h 380"/>
              <a:gd name="T18" fmla="*/ 570455 w 2060"/>
              <a:gd name="T19" fmla="*/ 113678 h 3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60"/>
              <a:gd name="T31" fmla="*/ 0 h 380"/>
              <a:gd name="T32" fmla="*/ 2060 w 2060"/>
              <a:gd name="T33" fmla="*/ 380 h 38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60" h="380">
                <a:moveTo>
                  <a:pt x="1878" y="379"/>
                </a:moveTo>
                <a:lnTo>
                  <a:pt x="1878" y="379"/>
                </a:lnTo>
                <a:cubicBezTo>
                  <a:pt x="181" y="379"/>
                  <a:pt x="181" y="379"/>
                  <a:pt x="181" y="379"/>
                </a:cubicBezTo>
                <a:cubicBezTo>
                  <a:pt x="81" y="379"/>
                  <a:pt x="0" y="289"/>
                  <a:pt x="0" y="190"/>
                </a:cubicBezTo>
                <a:cubicBezTo>
                  <a:pt x="0" y="81"/>
                  <a:pt x="81" y="0"/>
                  <a:pt x="181" y="0"/>
                </a:cubicBezTo>
                <a:cubicBezTo>
                  <a:pt x="1878" y="0"/>
                  <a:pt x="1878" y="0"/>
                  <a:pt x="1878" y="0"/>
                </a:cubicBezTo>
                <a:cubicBezTo>
                  <a:pt x="1978" y="0"/>
                  <a:pt x="2059" y="81"/>
                  <a:pt x="2059" y="190"/>
                </a:cubicBezTo>
                <a:cubicBezTo>
                  <a:pt x="2059" y="289"/>
                  <a:pt x="1978" y="379"/>
                  <a:pt x="1878" y="379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441" name="Freeform 5"/>
          <p:cNvSpPr>
            <a:spLocks noChangeArrowheads="1"/>
          </p:cNvSpPr>
          <p:nvPr/>
        </p:nvSpPr>
        <p:spPr bwMode="auto">
          <a:xfrm>
            <a:off x="1416050" y="2433638"/>
            <a:ext cx="1884363" cy="114300"/>
          </a:xfrm>
          <a:custGeom>
            <a:avLst/>
            <a:gdLst>
              <a:gd name="T0" fmla="*/ 1883612 w 6199"/>
              <a:gd name="T1" fmla="*/ 113678 h 380"/>
              <a:gd name="T2" fmla="*/ 0 w 6199"/>
              <a:gd name="T3" fmla="*/ 113678 h 380"/>
              <a:gd name="T4" fmla="*/ 0 w 6199"/>
              <a:gd name="T5" fmla="*/ 0 h 380"/>
              <a:gd name="T6" fmla="*/ 1883612 w 6199"/>
              <a:gd name="T7" fmla="*/ 0 h 380"/>
              <a:gd name="T8" fmla="*/ 1883612 w 6199"/>
              <a:gd name="T9" fmla="*/ 113678 h 3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99"/>
              <a:gd name="T16" fmla="*/ 0 h 380"/>
              <a:gd name="T17" fmla="*/ 6199 w 6199"/>
              <a:gd name="T18" fmla="*/ 380 h 3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99" h="380">
                <a:moveTo>
                  <a:pt x="6198" y="379"/>
                </a:moveTo>
                <a:lnTo>
                  <a:pt x="0" y="379"/>
                </a:lnTo>
                <a:lnTo>
                  <a:pt x="0" y="0"/>
                </a:lnTo>
                <a:lnTo>
                  <a:pt x="6198" y="0"/>
                </a:lnTo>
                <a:lnTo>
                  <a:pt x="6198" y="379"/>
                </a:ln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442" name="Freeform 6"/>
          <p:cNvSpPr>
            <a:spLocks noChangeArrowheads="1"/>
          </p:cNvSpPr>
          <p:nvPr/>
        </p:nvSpPr>
        <p:spPr bwMode="auto">
          <a:xfrm>
            <a:off x="1416050" y="2808288"/>
            <a:ext cx="1884363" cy="111125"/>
          </a:xfrm>
          <a:custGeom>
            <a:avLst/>
            <a:gdLst>
              <a:gd name="T0" fmla="*/ 1883612 w 6199"/>
              <a:gd name="T1" fmla="*/ 111028 h 372"/>
              <a:gd name="T2" fmla="*/ 0 w 6199"/>
              <a:gd name="T3" fmla="*/ 111028 h 372"/>
              <a:gd name="T4" fmla="*/ 0 w 6199"/>
              <a:gd name="T5" fmla="*/ 0 h 372"/>
              <a:gd name="T6" fmla="*/ 1883612 w 6199"/>
              <a:gd name="T7" fmla="*/ 0 h 372"/>
              <a:gd name="T8" fmla="*/ 1883612 w 6199"/>
              <a:gd name="T9" fmla="*/ 111028 h 3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99"/>
              <a:gd name="T16" fmla="*/ 0 h 372"/>
              <a:gd name="T17" fmla="*/ 6199 w 6199"/>
              <a:gd name="T18" fmla="*/ 372 h 3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99" h="372">
                <a:moveTo>
                  <a:pt x="6198" y="371"/>
                </a:moveTo>
                <a:lnTo>
                  <a:pt x="0" y="371"/>
                </a:lnTo>
                <a:lnTo>
                  <a:pt x="0" y="0"/>
                </a:lnTo>
                <a:lnTo>
                  <a:pt x="6198" y="0"/>
                </a:lnTo>
                <a:lnTo>
                  <a:pt x="6198" y="371"/>
                </a:ln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443" name="Freeform 7"/>
          <p:cNvSpPr>
            <a:spLocks noChangeArrowheads="1"/>
          </p:cNvSpPr>
          <p:nvPr/>
        </p:nvSpPr>
        <p:spPr bwMode="auto">
          <a:xfrm>
            <a:off x="1416050" y="3159125"/>
            <a:ext cx="1884363" cy="114300"/>
          </a:xfrm>
          <a:custGeom>
            <a:avLst/>
            <a:gdLst>
              <a:gd name="T0" fmla="*/ 1883612 w 6199"/>
              <a:gd name="T1" fmla="*/ 113679 h 381"/>
              <a:gd name="T2" fmla="*/ 0 w 6199"/>
              <a:gd name="T3" fmla="*/ 113679 h 381"/>
              <a:gd name="T4" fmla="*/ 0 w 6199"/>
              <a:gd name="T5" fmla="*/ 0 h 381"/>
              <a:gd name="T6" fmla="*/ 1883612 w 6199"/>
              <a:gd name="T7" fmla="*/ 0 h 381"/>
              <a:gd name="T8" fmla="*/ 1883612 w 6199"/>
              <a:gd name="T9" fmla="*/ 113679 h 3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99"/>
              <a:gd name="T16" fmla="*/ 0 h 381"/>
              <a:gd name="T17" fmla="*/ 6199 w 6199"/>
              <a:gd name="T18" fmla="*/ 381 h 3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99" h="381">
                <a:moveTo>
                  <a:pt x="6198" y="380"/>
                </a:moveTo>
                <a:lnTo>
                  <a:pt x="0" y="380"/>
                </a:lnTo>
                <a:lnTo>
                  <a:pt x="0" y="0"/>
                </a:lnTo>
                <a:lnTo>
                  <a:pt x="6198" y="0"/>
                </a:lnTo>
                <a:lnTo>
                  <a:pt x="6198" y="380"/>
                </a:ln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444" name="Freeform 8"/>
          <p:cNvSpPr>
            <a:spLocks noChangeArrowheads="1"/>
          </p:cNvSpPr>
          <p:nvPr/>
        </p:nvSpPr>
        <p:spPr bwMode="auto">
          <a:xfrm>
            <a:off x="1416050" y="3471863"/>
            <a:ext cx="1884363" cy="111125"/>
          </a:xfrm>
          <a:custGeom>
            <a:avLst/>
            <a:gdLst>
              <a:gd name="T0" fmla="*/ 1883612 w 6199"/>
              <a:gd name="T1" fmla="*/ 111027 h 371"/>
              <a:gd name="T2" fmla="*/ 0 w 6199"/>
              <a:gd name="T3" fmla="*/ 111027 h 371"/>
              <a:gd name="T4" fmla="*/ 0 w 6199"/>
              <a:gd name="T5" fmla="*/ 0 h 371"/>
              <a:gd name="T6" fmla="*/ 1883612 w 6199"/>
              <a:gd name="T7" fmla="*/ 0 h 371"/>
              <a:gd name="T8" fmla="*/ 1883612 w 6199"/>
              <a:gd name="T9" fmla="*/ 111027 h 3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99"/>
              <a:gd name="T16" fmla="*/ 0 h 371"/>
              <a:gd name="T17" fmla="*/ 6199 w 6199"/>
              <a:gd name="T18" fmla="*/ 371 h 3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99" h="371">
                <a:moveTo>
                  <a:pt x="6198" y="370"/>
                </a:moveTo>
                <a:lnTo>
                  <a:pt x="0" y="370"/>
                </a:lnTo>
                <a:lnTo>
                  <a:pt x="0" y="0"/>
                </a:lnTo>
                <a:lnTo>
                  <a:pt x="6198" y="0"/>
                </a:lnTo>
                <a:lnTo>
                  <a:pt x="6198" y="370"/>
                </a:ln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" name="Freeform 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716338" y="2693988"/>
            <a:ext cx="730250" cy="627062"/>
          </a:xfrm>
          <a:custGeom>
            <a:avLst/>
            <a:gdLst>
              <a:gd name="T0" fmla="*/ 0 w 2404"/>
              <a:gd name="T1" fmla="*/ 0 h 2088"/>
              <a:gd name="T2" fmla="*/ 0 w 2404"/>
              <a:gd name="T3" fmla="*/ 0 h 2088"/>
              <a:gd name="T4" fmla="*/ 1355 w 2404"/>
              <a:gd name="T5" fmla="*/ 0 h 2088"/>
              <a:gd name="T6" fmla="*/ 2403 w 2404"/>
              <a:gd name="T7" fmla="*/ 1039 h 2088"/>
              <a:gd name="T8" fmla="*/ 2403 w 2404"/>
              <a:gd name="T9" fmla="*/ 1039 h 2088"/>
              <a:gd name="T10" fmla="*/ 1355 w 2404"/>
              <a:gd name="T11" fmla="*/ 2087 h 2088"/>
              <a:gd name="T12" fmla="*/ 0 w 2404"/>
              <a:gd name="T13" fmla="*/ 2087 h 2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4" h="2088">
                <a:moveTo>
                  <a:pt x="0" y="0"/>
                </a:moveTo>
                <a:lnTo>
                  <a:pt x="0" y="0"/>
                </a:lnTo>
                <a:cubicBezTo>
                  <a:pt x="1355" y="0"/>
                  <a:pt x="1355" y="0"/>
                  <a:pt x="1355" y="0"/>
                </a:cubicBezTo>
                <a:cubicBezTo>
                  <a:pt x="1934" y="0"/>
                  <a:pt x="2403" y="470"/>
                  <a:pt x="2403" y="1039"/>
                </a:cubicBezTo>
                <a:lnTo>
                  <a:pt x="2403" y="1039"/>
                </a:lnTo>
                <a:cubicBezTo>
                  <a:pt x="2403" y="1617"/>
                  <a:pt x="1934" y="2087"/>
                  <a:pt x="1355" y="2087"/>
                </a:cubicBezTo>
                <a:cubicBezTo>
                  <a:pt x="0" y="2087"/>
                  <a:pt x="0" y="2087"/>
                  <a:pt x="0" y="2087"/>
                </a:cubicBezTo>
              </a:path>
            </a:pathLst>
          </a:custGeom>
          <a:noFill/>
          <a:ln w="87840" cap="flat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latin typeface="+mn-lt"/>
              <a:cs typeface="+mn-cs"/>
            </a:endParaRPr>
          </a:p>
        </p:txBody>
      </p:sp>
      <p:sp>
        <p:nvSpPr>
          <p:cNvPr id="36" name="Freeform 10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61938" y="2674938"/>
            <a:ext cx="730250" cy="627062"/>
          </a:xfrm>
          <a:custGeom>
            <a:avLst/>
            <a:gdLst>
              <a:gd name="T0" fmla="*/ 2403 w 2404"/>
              <a:gd name="T1" fmla="*/ 2087 h 2088"/>
              <a:gd name="T2" fmla="*/ 2403 w 2404"/>
              <a:gd name="T3" fmla="*/ 2087 h 2088"/>
              <a:gd name="T4" fmla="*/ 1048 w 2404"/>
              <a:gd name="T5" fmla="*/ 2087 h 2088"/>
              <a:gd name="T6" fmla="*/ 0 w 2404"/>
              <a:gd name="T7" fmla="*/ 1039 h 2088"/>
              <a:gd name="T8" fmla="*/ 0 w 2404"/>
              <a:gd name="T9" fmla="*/ 1039 h 2088"/>
              <a:gd name="T10" fmla="*/ 1048 w 2404"/>
              <a:gd name="T11" fmla="*/ 0 h 2088"/>
              <a:gd name="T12" fmla="*/ 2403 w 2404"/>
              <a:gd name="T13" fmla="*/ 0 h 2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4" h="2088">
                <a:moveTo>
                  <a:pt x="2403" y="2087"/>
                </a:moveTo>
                <a:lnTo>
                  <a:pt x="2403" y="2087"/>
                </a:lnTo>
                <a:cubicBezTo>
                  <a:pt x="1048" y="2087"/>
                  <a:pt x="1048" y="2087"/>
                  <a:pt x="1048" y="2087"/>
                </a:cubicBezTo>
                <a:cubicBezTo>
                  <a:pt x="469" y="2087"/>
                  <a:pt x="0" y="1617"/>
                  <a:pt x="0" y="1039"/>
                </a:cubicBezTo>
                <a:lnTo>
                  <a:pt x="0" y="1039"/>
                </a:lnTo>
                <a:cubicBezTo>
                  <a:pt x="0" y="470"/>
                  <a:pt x="469" y="0"/>
                  <a:pt x="1048" y="0"/>
                </a:cubicBezTo>
                <a:cubicBezTo>
                  <a:pt x="2403" y="0"/>
                  <a:pt x="2403" y="0"/>
                  <a:pt x="2403" y="0"/>
                </a:cubicBezTo>
              </a:path>
            </a:pathLst>
          </a:custGeom>
          <a:noFill/>
          <a:ln w="87840" cap="flat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latin typeface="+mn-lt"/>
              <a:cs typeface="+mn-cs"/>
            </a:endParaRPr>
          </a:p>
        </p:txBody>
      </p:sp>
      <p:sp>
        <p:nvSpPr>
          <p:cNvPr id="18447" name="Freeform 11"/>
          <p:cNvSpPr>
            <a:spLocks noChangeArrowheads="1"/>
          </p:cNvSpPr>
          <p:nvPr/>
        </p:nvSpPr>
        <p:spPr bwMode="auto">
          <a:xfrm>
            <a:off x="3492500" y="2460625"/>
            <a:ext cx="223838" cy="1093788"/>
          </a:xfrm>
          <a:custGeom>
            <a:avLst/>
            <a:gdLst>
              <a:gd name="T0" fmla="*/ 137158 w 733"/>
              <a:gd name="T1" fmla="*/ 12245 h 4020"/>
              <a:gd name="T2" fmla="*/ 137158 w 733"/>
              <a:gd name="T3" fmla="*/ 12245 h 4020"/>
              <a:gd name="T4" fmla="*/ 137158 w 733"/>
              <a:gd name="T5" fmla="*/ 12245 h 4020"/>
              <a:gd name="T6" fmla="*/ 0 w 733"/>
              <a:gd name="T7" fmla="*/ 0 h 4020"/>
              <a:gd name="T8" fmla="*/ 0 w 733"/>
              <a:gd name="T9" fmla="*/ 1093652 h 4020"/>
              <a:gd name="T10" fmla="*/ 159006 w 733"/>
              <a:gd name="T11" fmla="*/ 1056916 h 4020"/>
              <a:gd name="T12" fmla="*/ 222123 w 733"/>
              <a:gd name="T13" fmla="*/ 983171 h 4020"/>
              <a:gd name="T14" fmla="*/ 222123 w 733"/>
              <a:gd name="T15" fmla="*/ 85990 h 4020"/>
              <a:gd name="T16" fmla="*/ 137158 w 733"/>
              <a:gd name="T17" fmla="*/ 12245 h 40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3"/>
              <a:gd name="T28" fmla="*/ 0 h 4020"/>
              <a:gd name="T29" fmla="*/ 733 w 733"/>
              <a:gd name="T30" fmla="*/ 4020 h 40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3" h="4020">
                <a:moveTo>
                  <a:pt x="452" y="45"/>
                </a:moveTo>
                <a:lnTo>
                  <a:pt x="452" y="45"/>
                </a:lnTo>
                <a:cubicBezTo>
                  <a:pt x="307" y="45"/>
                  <a:pt x="153" y="27"/>
                  <a:pt x="0" y="0"/>
                </a:cubicBezTo>
                <a:cubicBezTo>
                  <a:pt x="0" y="4019"/>
                  <a:pt x="0" y="4019"/>
                  <a:pt x="0" y="4019"/>
                </a:cubicBezTo>
                <a:cubicBezTo>
                  <a:pt x="190" y="3974"/>
                  <a:pt x="361" y="3929"/>
                  <a:pt x="524" y="3884"/>
                </a:cubicBezTo>
                <a:cubicBezTo>
                  <a:pt x="651" y="3856"/>
                  <a:pt x="732" y="3739"/>
                  <a:pt x="732" y="3613"/>
                </a:cubicBezTo>
                <a:cubicBezTo>
                  <a:pt x="732" y="316"/>
                  <a:pt x="732" y="316"/>
                  <a:pt x="732" y="316"/>
                </a:cubicBezTo>
                <a:cubicBezTo>
                  <a:pt x="732" y="162"/>
                  <a:pt x="614" y="45"/>
                  <a:pt x="452" y="45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448" name="Freeform 12"/>
          <p:cNvSpPr>
            <a:spLocks noChangeArrowheads="1"/>
          </p:cNvSpPr>
          <p:nvPr/>
        </p:nvSpPr>
        <p:spPr bwMode="auto">
          <a:xfrm>
            <a:off x="993775" y="2460625"/>
            <a:ext cx="222250" cy="1093788"/>
          </a:xfrm>
          <a:custGeom>
            <a:avLst/>
            <a:gdLst>
              <a:gd name="T0" fmla="*/ 84965 w 733"/>
              <a:gd name="T1" fmla="*/ 12245 h 4020"/>
              <a:gd name="T2" fmla="*/ 84965 w 733"/>
              <a:gd name="T3" fmla="*/ 12245 h 4020"/>
              <a:gd name="T4" fmla="*/ 84965 w 733"/>
              <a:gd name="T5" fmla="*/ 12245 h 4020"/>
              <a:gd name="T6" fmla="*/ 0 w 733"/>
              <a:gd name="T7" fmla="*/ 85990 h 4020"/>
              <a:gd name="T8" fmla="*/ 0 w 733"/>
              <a:gd name="T9" fmla="*/ 983171 h 4020"/>
              <a:gd name="T10" fmla="*/ 63117 w 733"/>
              <a:gd name="T11" fmla="*/ 1056916 h 4020"/>
              <a:gd name="T12" fmla="*/ 222123 w 733"/>
              <a:gd name="T13" fmla="*/ 1093652 h 4020"/>
              <a:gd name="T14" fmla="*/ 222123 w 733"/>
              <a:gd name="T15" fmla="*/ 0 h 4020"/>
              <a:gd name="T16" fmla="*/ 84965 w 733"/>
              <a:gd name="T17" fmla="*/ 12245 h 40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3"/>
              <a:gd name="T28" fmla="*/ 0 h 4020"/>
              <a:gd name="T29" fmla="*/ 733 w 733"/>
              <a:gd name="T30" fmla="*/ 4020 h 40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3" h="4020">
                <a:moveTo>
                  <a:pt x="280" y="45"/>
                </a:moveTo>
                <a:lnTo>
                  <a:pt x="280" y="45"/>
                </a:lnTo>
                <a:cubicBezTo>
                  <a:pt x="117" y="45"/>
                  <a:pt x="0" y="162"/>
                  <a:pt x="0" y="316"/>
                </a:cubicBezTo>
                <a:cubicBezTo>
                  <a:pt x="0" y="3613"/>
                  <a:pt x="0" y="3613"/>
                  <a:pt x="0" y="3613"/>
                </a:cubicBezTo>
                <a:cubicBezTo>
                  <a:pt x="0" y="3739"/>
                  <a:pt x="81" y="3856"/>
                  <a:pt x="208" y="3884"/>
                </a:cubicBezTo>
                <a:cubicBezTo>
                  <a:pt x="370" y="3929"/>
                  <a:pt x="542" y="3974"/>
                  <a:pt x="732" y="4019"/>
                </a:cubicBezTo>
                <a:cubicBezTo>
                  <a:pt x="732" y="0"/>
                  <a:pt x="732" y="0"/>
                  <a:pt x="732" y="0"/>
                </a:cubicBezTo>
                <a:cubicBezTo>
                  <a:pt x="578" y="27"/>
                  <a:pt x="425" y="45"/>
                  <a:pt x="280" y="45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8449" name="Picture 7" descr="logo-palmos_darke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9700" y="6305550"/>
            <a:ext cx="20875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16" descr="ΛΟΓΟΤΥΠΟ ΕΛΛΗΝΙΚΟ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5088" y="6016625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3" y="134938"/>
            <a:ext cx="8413750" cy="990600"/>
          </a:xfrm>
        </p:spPr>
        <p:txBody>
          <a:bodyPr anchor="t">
            <a:normAutofit/>
          </a:bodyPr>
          <a:lstStyle/>
          <a:p>
            <a:r>
              <a:rPr lang="el-GR" sz="1800" b="1" smtClean="0"/>
              <a:t>Θεσσαλονικείς &amp; Κορονοϊός</a:t>
            </a:r>
            <a:r>
              <a:rPr lang="el-GR" sz="1800" smtClean="0"/>
              <a:t/>
            </a:r>
            <a:br>
              <a:rPr lang="el-GR" sz="1800" smtClean="0"/>
            </a:br>
            <a:r>
              <a:rPr lang="en-US" sz="1800" b="1" smtClean="0">
                <a:latin typeface="Roboto Medium"/>
                <a:ea typeface="Roboto Medium"/>
                <a:cs typeface="Roboto Medium"/>
              </a:rPr>
              <a:t>“</a:t>
            </a:r>
            <a:r>
              <a:rPr lang="en-US" sz="1800" smtClean="0">
                <a:latin typeface="Roboto Medium"/>
                <a:ea typeface="Calibri" pitchFamily="34" charset="0"/>
                <a:cs typeface="Roboto Medium"/>
              </a:rPr>
              <a:t>Εσείς και η οικογένειά σας, έχετε λάβει κάποια μέτρα προστασίας από τον κορονοϊό;</a:t>
            </a:r>
            <a:r>
              <a:rPr lang="en-US" sz="1800" b="1" smtClean="0">
                <a:latin typeface="Roboto Medium"/>
                <a:ea typeface="Roboto Medium"/>
                <a:cs typeface="Roboto Medium"/>
              </a:rPr>
              <a:t>”</a:t>
            </a:r>
            <a:r>
              <a:rPr lang="el-GR" sz="1800" b="1" smtClean="0">
                <a:latin typeface="Roboto Medium"/>
                <a:ea typeface="Roboto Medium"/>
                <a:cs typeface="Roboto Medium"/>
              </a:rPr>
              <a:t> </a:t>
            </a:r>
            <a:r>
              <a:rPr lang="el-GR" sz="1800" smtClean="0">
                <a:latin typeface="Roboto Medium"/>
                <a:ea typeface="Roboto Medium"/>
                <a:cs typeface="Roboto Medium"/>
              </a:rPr>
              <a:t>(πολλαπλή επιλογή)</a:t>
            </a:r>
            <a:endParaRPr lang="en-US" sz="1800" smtClean="0">
              <a:latin typeface="Roboto Medium"/>
              <a:ea typeface="Roboto Medium"/>
              <a:cs typeface="Roboto Medium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9234" y="1625765"/>
          <a:ext cx="8050182" cy="443489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512814"/>
                <a:gridCol w="1537368"/>
              </a:tblGrid>
              <a:tr h="36842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Medium"/>
                          <a:cs typeface="Roboto Medium"/>
                        </a:rPr>
                        <a:t>Μέτρα</a:t>
                      </a:r>
                      <a:endParaRPr lang="el-GR" sz="1800" b="1" i="0" u="none" strike="noStrike" dirty="0">
                        <a:solidFill>
                          <a:schemeClr val="tx1"/>
                        </a:solidFill>
                        <a:effectLst/>
                        <a:latin typeface="Roboto Medium"/>
                        <a:cs typeface="Roboto Medium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Medium"/>
                          <a:cs typeface="Roboto Medium"/>
                        </a:rPr>
                        <a:t>%</a:t>
                      </a:r>
                      <a:endParaRPr lang="el-GR" sz="1800" b="1" i="0" u="none" strike="noStrike" dirty="0">
                        <a:solidFill>
                          <a:schemeClr val="tx1"/>
                        </a:solidFill>
                        <a:effectLst/>
                        <a:latin typeface="Roboto Medium"/>
                        <a:cs typeface="Roboto Medium"/>
                      </a:endParaRPr>
                    </a:p>
                  </a:txBody>
                  <a:tcPr marL="12700" marR="12700" marT="12700" marB="0" anchor="ctr"/>
                </a:tc>
              </a:tr>
              <a:tr h="368422">
                <a:tc>
                  <a:txBody>
                    <a:bodyPr/>
                    <a:lstStyle/>
                    <a:p>
                      <a:pPr marL="171450" indent="0" algn="l" fontAlgn="b"/>
                      <a:r>
                        <a:rPr lang="el-GR" sz="1800" b="1" u="none" strike="noStrike" dirty="0">
                          <a:effectLst/>
                        </a:rPr>
                        <a:t>Περιορισμός μετακινήσεων γενικά</a:t>
                      </a:r>
                      <a:endParaRPr lang="el-GR" sz="1800" b="1" i="0" u="none" strike="noStrike" dirty="0">
                        <a:solidFill>
                          <a:schemeClr val="tx2"/>
                        </a:solidFill>
                        <a:effectLst/>
                        <a:latin typeface="Roboto Medium"/>
                        <a:cs typeface="Roboto Medium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  <a:endParaRPr kumimoji="0" lang="el-GR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368422">
                <a:tc>
                  <a:txBody>
                    <a:bodyPr/>
                    <a:lstStyle/>
                    <a:p>
                      <a:pPr marL="171450" indent="0" algn="l" fontAlgn="b"/>
                      <a:r>
                        <a:rPr lang="el-GR" sz="1800" b="1" u="none" strike="noStrike" dirty="0">
                          <a:effectLst/>
                        </a:rPr>
                        <a:t>Αυστηρότερη τήρηση μέτρων προσωπικής υγιεινής</a:t>
                      </a:r>
                      <a:endParaRPr lang="el-GR" sz="1800" b="1" i="0" u="none" strike="noStrike" dirty="0">
                        <a:solidFill>
                          <a:schemeClr val="tx2"/>
                        </a:solidFill>
                        <a:effectLst/>
                        <a:latin typeface="Roboto Medium"/>
                        <a:cs typeface="Roboto Medium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  <a:endParaRPr kumimoji="0" lang="el-GR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368422">
                <a:tc>
                  <a:txBody>
                    <a:bodyPr/>
                    <a:lstStyle/>
                    <a:p>
                      <a:pPr marL="171450" indent="0" algn="l" fontAlgn="b"/>
                      <a:r>
                        <a:rPr lang="el-GR" sz="1800" b="1" u="none" strike="noStrike" dirty="0">
                          <a:effectLst/>
                        </a:rPr>
                        <a:t>Μείωση επισκέψεων στην αγορά</a:t>
                      </a:r>
                      <a:endParaRPr lang="el-GR" sz="1800" b="1" i="0" u="none" strike="noStrike" dirty="0">
                        <a:solidFill>
                          <a:schemeClr val="tx2"/>
                        </a:solidFill>
                        <a:effectLst/>
                        <a:latin typeface="Roboto Medium"/>
                        <a:cs typeface="Roboto Medium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endParaRPr kumimoji="0" lang="el-GR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368422">
                <a:tc>
                  <a:txBody>
                    <a:bodyPr/>
                    <a:lstStyle/>
                    <a:p>
                      <a:pPr marL="171450" indent="0" algn="l" fontAlgn="b"/>
                      <a:r>
                        <a:rPr lang="el-GR" sz="1800" b="1" u="none" strike="noStrike" dirty="0">
                          <a:effectLst/>
                        </a:rPr>
                        <a:t>Προμήθεια/Χρήση αντισηπτικών προϊόντων</a:t>
                      </a:r>
                      <a:endParaRPr lang="el-GR" sz="1800" b="1" i="0" u="none" strike="noStrike" dirty="0">
                        <a:solidFill>
                          <a:schemeClr val="tx2"/>
                        </a:solidFill>
                        <a:effectLst/>
                        <a:latin typeface="Roboto Medium"/>
                        <a:cs typeface="Roboto Medium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  <a:endParaRPr kumimoji="0" lang="el-GR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382254">
                <a:tc>
                  <a:txBody>
                    <a:bodyPr/>
                    <a:lstStyle/>
                    <a:p>
                      <a:pPr marL="171450" indent="0" algn="l" fontAlgn="b"/>
                      <a:r>
                        <a:rPr lang="el-GR" sz="1800" b="1" u="none" strike="noStrike" dirty="0">
                          <a:effectLst/>
                        </a:rPr>
                        <a:t>Μη συμμετοχή σε δημόσιες εκδηλώσεις/κοινωνικές υποχρεώσεις</a:t>
                      </a:r>
                      <a:endParaRPr lang="el-GR" sz="1800" b="1" i="0" u="none" strike="noStrike" dirty="0">
                        <a:solidFill>
                          <a:schemeClr val="tx2"/>
                        </a:solidFill>
                        <a:effectLst/>
                        <a:latin typeface="Roboto Medium"/>
                        <a:cs typeface="Roboto Medium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endParaRPr kumimoji="0" lang="el-GR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368422">
                <a:tc>
                  <a:txBody>
                    <a:bodyPr/>
                    <a:lstStyle/>
                    <a:p>
                      <a:pPr marL="171450" indent="0" algn="l" fontAlgn="b"/>
                      <a:r>
                        <a:rPr lang="el-GR" sz="1800" b="1" u="none" strike="noStrike" dirty="0">
                          <a:effectLst/>
                        </a:rPr>
                        <a:t>Περιορισμός χρήσης Μέσων Μαζικής Μεταφοράς</a:t>
                      </a:r>
                      <a:endParaRPr lang="el-GR" sz="1800" b="1" i="0" u="none" strike="noStrike" dirty="0">
                        <a:solidFill>
                          <a:schemeClr val="tx2"/>
                        </a:solidFill>
                        <a:effectLst/>
                        <a:latin typeface="Roboto Medium"/>
                        <a:cs typeface="Roboto Medium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  <a:endParaRPr kumimoji="0" lang="el-GR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368422">
                <a:tc>
                  <a:txBody>
                    <a:bodyPr/>
                    <a:lstStyle/>
                    <a:p>
                      <a:pPr marL="171450" indent="0" algn="l" fontAlgn="b"/>
                      <a:r>
                        <a:rPr lang="el-GR" sz="1800" b="1" u="none" strike="noStrike" dirty="0">
                          <a:effectLst/>
                        </a:rPr>
                        <a:t>Προμήθεια/Χρήση προστατευτικής μάσκας</a:t>
                      </a:r>
                      <a:endParaRPr lang="el-GR" sz="1800" b="1" i="0" u="none" strike="noStrike" dirty="0">
                        <a:solidFill>
                          <a:schemeClr val="tx2"/>
                        </a:solidFill>
                        <a:effectLst/>
                        <a:latin typeface="Roboto Medium"/>
                        <a:cs typeface="Roboto Medium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  <a:endParaRPr kumimoji="0" lang="el-GR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368422">
                <a:tc>
                  <a:txBody>
                    <a:bodyPr/>
                    <a:lstStyle/>
                    <a:p>
                      <a:pPr marL="171450" indent="0" algn="l" fontAlgn="b"/>
                      <a:r>
                        <a:rPr lang="el-GR" sz="1800" b="1" u="none" strike="noStrike" dirty="0">
                          <a:effectLst/>
                        </a:rPr>
                        <a:t>Ακύρωση ταξιδιών αναψυχής/διακοπών</a:t>
                      </a:r>
                      <a:endParaRPr lang="el-GR" sz="1800" b="1" i="0" u="none" strike="noStrike" dirty="0">
                        <a:solidFill>
                          <a:schemeClr val="tx2"/>
                        </a:solidFill>
                        <a:effectLst/>
                        <a:latin typeface="Roboto Medium"/>
                        <a:cs typeface="Roboto Medium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kumimoji="0" lang="el-GR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368422">
                <a:tc>
                  <a:txBody>
                    <a:bodyPr/>
                    <a:lstStyle/>
                    <a:p>
                      <a:pPr marL="171450" indent="0" algn="l" fontAlgn="b"/>
                      <a:r>
                        <a:rPr lang="el-GR" sz="1800" b="1" u="none" strike="noStrike" dirty="0">
                          <a:effectLst/>
                        </a:rPr>
                        <a:t>Προμήθεια επιπλέον καταναλωτικών προϊόντων</a:t>
                      </a:r>
                      <a:endParaRPr lang="el-GR" sz="1800" b="1" i="0" u="none" strike="noStrike" dirty="0">
                        <a:solidFill>
                          <a:schemeClr val="tx2"/>
                        </a:solidFill>
                        <a:effectLst/>
                        <a:latin typeface="Roboto Medium"/>
                        <a:cs typeface="Roboto Medium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kumimoji="0" lang="el-GR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368422">
                <a:tc>
                  <a:txBody>
                    <a:bodyPr/>
                    <a:lstStyle/>
                    <a:p>
                      <a:pPr marL="171450" indent="0" algn="l" fontAlgn="b"/>
                      <a:r>
                        <a:rPr lang="el-GR" sz="1800" b="1" u="none" strike="noStrike" dirty="0">
                          <a:effectLst/>
                        </a:rPr>
                        <a:t>Ακύρωση επαγγελματικών ταξιδιών</a:t>
                      </a:r>
                      <a:endParaRPr lang="el-GR" sz="1800" b="1" i="0" u="none" strike="noStrike" dirty="0">
                        <a:solidFill>
                          <a:schemeClr val="tx2"/>
                        </a:solidFill>
                        <a:effectLst/>
                        <a:latin typeface="Roboto Medium"/>
                        <a:cs typeface="Roboto Medium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kumimoji="0" lang="el-GR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/>
                </a:tc>
              </a:tr>
              <a:tr h="368422">
                <a:tc>
                  <a:txBody>
                    <a:bodyPr/>
                    <a:lstStyle/>
                    <a:p>
                      <a:pPr marL="171450" indent="0" algn="l" fontAlgn="b"/>
                      <a:r>
                        <a:rPr lang="el-G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Δεν έχω γνώμη/Δεν απαντώ (αυθόρμητα)</a:t>
                      </a:r>
                      <a:endParaRPr lang="el-GR" sz="1800" b="1" i="0" u="none" strike="noStrike" dirty="0">
                        <a:solidFill>
                          <a:schemeClr val="bg1"/>
                        </a:solidFill>
                        <a:effectLst/>
                        <a:latin typeface="Roboto Medium"/>
                        <a:cs typeface="Roboto Medium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l-GR" sz="18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459" name="Picture 7" descr="logo-palmos_dark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700" y="6305550"/>
            <a:ext cx="20875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6" descr="ΛΟΓΟΤΥΠΟ ΕΛΛΗΝΙΚΟ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5088" y="6016625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55563"/>
            <a:ext cx="8528050" cy="1174750"/>
          </a:xfrm>
        </p:spPr>
        <p:txBody>
          <a:bodyPr anchor="t">
            <a:normAutofit/>
          </a:bodyPr>
          <a:lstStyle/>
          <a:p>
            <a:r>
              <a:rPr lang="el-GR" sz="1800" b="1" smtClean="0"/>
              <a:t>Θεσσαλονικείς &amp; Κορονοϊός</a:t>
            </a:r>
            <a:r>
              <a:rPr lang="el-GR" sz="1800" smtClean="0"/>
              <a:t/>
            </a:r>
            <a:br>
              <a:rPr lang="el-GR" sz="1800" smtClean="0"/>
            </a:br>
            <a:r>
              <a:rPr lang="en-US" sz="1800" b="1" smtClean="0">
                <a:latin typeface="Roboto Medium"/>
                <a:ea typeface="Roboto Medium"/>
                <a:cs typeface="Roboto Medium"/>
              </a:rPr>
              <a:t>“</a:t>
            </a:r>
            <a:r>
              <a:rPr lang="en-US" sz="1800" smtClean="0">
                <a:latin typeface="Roboto Medium"/>
                <a:ea typeface="Roboto Medium"/>
                <a:cs typeface="Roboto Medium"/>
              </a:rPr>
              <a:t>Σε μια κλίμακα από το 1 – Καθόλου μέχρι και το 5 – Πολύ, πόσο ικανοποιητική θα λέγατε ότι είναι η μέχρι στιγμής αντιμετώπιση της εξάπλωσης του κορονοϊού από την πολιτεία και τις αρχές;”</a:t>
            </a:r>
          </a:p>
        </p:txBody>
      </p:sp>
      <p:sp>
        <p:nvSpPr>
          <p:cNvPr id="20482" name="Freeform 163"/>
          <p:cNvSpPr>
            <a:spLocks noChangeArrowheads="1"/>
          </p:cNvSpPr>
          <p:nvPr/>
        </p:nvSpPr>
        <p:spPr bwMode="auto">
          <a:xfrm>
            <a:off x="1089025" y="4570413"/>
            <a:ext cx="344488" cy="369887"/>
          </a:xfrm>
          <a:custGeom>
            <a:avLst/>
            <a:gdLst>
              <a:gd name="T0" fmla="*/ 343926 w 1283"/>
              <a:gd name="T1" fmla="*/ 185980 h 1273"/>
              <a:gd name="T2" fmla="*/ 343926 w 1283"/>
              <a:gd name="T3" fmla="*/ 185980 h 1273"/>
              <a:gd name="T4" fmla="*/ 171695 w 1283"/>
              <a:gd name="T5" fmla="*/ 369058 h 1273"/>
              <a:gd name="T6" fmla="*/ 0 w 1283"/>
              <a:gd name="T7" fmla="*/ 185980 h 1273"/>
              <a:gd name="T8" fmla="*/ 171695 w 1283"/>
              <a:gd name="T9" fmla="*/ 0 h 1273"/>
              <a:gd name="T10" fmla="*/ 343926 w 1283"/>
              <a:gd name="T11" fmla="*/ 185980 h 12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83"/>
              <a:gd name="T19" fmla="*/ 0 h 1273"/>
              <a:gd name="T20" fmla="*/ 1283 w 1283"/>
              <a:gd name="T21" fmla="*/ 1273 h 12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483" name="Rectangle 29"/>
          <p:cNvSpPr>
            <a:spLocks noChangeArrowheads="1"/>
          </p:cNvSpPr>
          <p:nvPr/>
        </p:nvSpPr>
        <p:spPr bwMode="auto">
          <a:xfrm>
            <a:off x="1449388" y="4540250"/>
            <a:ext cx="1916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Roboto Medium"/>
                <a:ea typeface="Roboto Medium"/>
                <a:cs typeface="Roboto Medium"/>
              </a:rPr>
              <a:t>ΠΟΛΥ + ΑΡΚΕΤΑ</a:t>
            </a:r>
            <a:endParaRPr lang="es-MX"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33" name="Freeform 16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093788" y="5141913"/>
            <a:ext cx="344487" cy="368300"/>
          </a:xfrm>
          <a:custGeom>
            <a:avLst/>
            <a:gdLst>
              <a:gd name="T0" fmla="*/ 1282 w 1283"/>
              <a:gd name="T1" fmla="*/ 641 h 1273"/>
              <a:gd name="T2" fmla="*/ 1282 w 1283"/>
              <a:gd name="T3" fmla="*/ 641 h 1273"/>
              <a:gd name="T4" fmla="*/ 640 w 1283"/>
              <a:gd name="T5" fmla="*/ 1272 h 1273"/>
              <a:gd name="T6" fmla="*/ 0 w 1283"/>
              <a:gd name="T7" fmla="*/ 641 h 1273"/>
              <a:gd name="T8" fmla="*/ 640 w 1283"/>
              <a:gd name="T9" fmla="*/ 0 h 1273"/>
              <a:gd name="T10" fmla="*/ 1282 w 1283"/>
              <a:gd name="T11" fmla="*/ 641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latin typeface="+mn-lt"/>
              <a:cs typeface="+mn-cs"/>
            </a:endParaRPr>
          </a:p>
        </p:txBody>
      </p:sp>
      <p:sp>
        <p:nvSpPr>
          <p:cNvPr id="20485" name="Rectangle 33"/>
          <p:cNvSpPr>
            <a:spLocks noChangeArrowheads="1"/>
          </p:cNvSpPr>
          <p:nvPr/>
        </p:nvSpPr>
        <p:spPr bwMode="auto">
          <a:xfrm>
            <a:off x="1454150" y="5110163"/>
            <a:ext cx="2651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rgbClr val="000000"/>
                </a:solidFill>
                <a:latin typeface="Roboto Medium"/>
                <a:ea typeface="Roboto Medium"/>
                <a:cs typeface="Roboto Medium"/>
              </a:rPr>
              <a:t>ΟΥΤΕ ΠΟΛΥ/ΟΥΤΕ ΛΙΓΟ</a:t>
            </a:r>
            <a:endParaRPr lang="es-MX">
              <a:solidFill>
                <a:srgbClr val="000000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20486" name="Freeform 163"/>
          <p:cNvSpPr>
            <a:spLocks noChangeArrowheads="1"/>
          </p:cNvSpPr>
          <p:nvPr/>
        </p:nvSpPr>
        <p:spPr bwMode="auto">
          <a:xfrm>
            <a:off x="1089025" y="5711825"/>
            <a:ext cx="344488" cy="369888"/>
          </a:xfrm>
          <a:custGeom>
            <a:avLst/>
            <a:gdLst>
              <a:gd name="T0" fmla="*/ 343926 w 1283"/>
              <a:gd name="T1" fmla="*/ 185980 h 1273"/>
              <a:gd name="T2" fmla="*/ 343926 w 1283"/>
              <a:gd name="T3" fmla="*/ 185980 h 1273"/>
              <a:gd name="T4" fmla="*/ 171695 w 1283"/>
              <a:gd name="T5" fmla="*/ 369058 h 1273"/>
              <a:gd name="T6" fmla="*/ 0 w 1283"/>
              <a:gd name="T7" fmla="*/ 185980 h 1273"/>
              <a:gd name="T8" fmla="*/ 171695 w 1283"/>
              <a:gd name="T9" fmla="*/ 0 h 1273"/>
              <a:gd name="T10" fmla="*/ 343926 w 1283"/>
              <a:gd name="T11" fmla="*/ 185980 h 12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83"/>
              <a:gd name="T19" fmla="*/ 0 h 1273"/>
              <a:gd name="T20" fmla="*/ 1283 w 1283"/>
              <a:gd name="T21" fmla="*/ 1273 h 12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487" name="Rectangle 39"/>
          <p:cNvSpPr>
            <a:spLocks noChangeArrowheads="1"/>
          </p:cNvSpPr>
          <p:nvPr/>
        </p:nvSpPr>
        <p:spPr bwMode="auto">
          <a:xfrm>
            <a:off x="1435100" y="5721350"/>
            <a:ext cx="200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rgbClr val="000000"/>
                </a:solidFill>
                <a:latin typeface="Roboto Medium"/>
                <a:ea typeface="Roboto Medium"/>
                <a:cs typeface="Roboto Medium"/>
              </a:rPr>
              <a:t>ΛΙΓΟ + ΚΑΘΟΛΟΥ</a:t>
            </a:r>
            <a:endParaRPr lang="es-MX">
              <a:solidFill>
                <a:srgbClr val="000000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23" name="Freeform 330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652713" y="1549400"/>
            <a:ext cx="1392237" cy="2903538"/>
          </a:xfrm>
          <a:custGeom>
            <a:avLst/>
            <a:gdLst>
              <a:gd name="T0" fmla="*/ 2413 w 2811"/>
              <a:gd name="T1" fmla="*/ 4879 h 5828"/>
              <a:gd name="T2" fmla="*/ 2177 w 2811"/>
              <a:gd name="T3" fmla="*/ 4743 h 5828"/>
              <a:gd name="T4" fmla="*/ 2512 w 2811"/>
              <a:gd name="T5" fmla="*/ 3713 h 5828"/>
              <a:gd name="T6" fmla="*/ 1635 w 2811"/>
              <a:gd name="T7" fmla="*/ 325 h 5828"/>
              <a:gd name="T8" fmla="*/ 1030 w 2811"/>
              <a:gd name="T9" fmla="*/ 45 h 5828"/>
              <a:gd name="T10" fmla="*/ 750 w 2811"/>
              <a:gd name="T11" fmla="*/ 298 h 5828"/>
              <a:gd name="T12" fmla="*/ 1139 w 2811"/>
              <a:gd name="T13" fmla="*/ 1753 h 5828"/>
              <a:gd name="T14" fmla="*/ 849 w 2811"/>
              <a:gd name="T15" fmla="*/ 2178 h 5828"/>
              <a:gd name="T16" fmla="*/ 831 w 2811"/>
              <a:gd name="T17" fmla="*/ 3262 h 5828"/>
              <a:gd name="T18" fmla="*/ 416 w 2811"/>
              <a:gd name="T19" fmla="*/ 4002 h 5828"/>
              <a:gd name="T20" fmla="*/ 380 w 2811"/>
              <a:gd name="T21" fmla="*/ 4752 h 5828"/>
              <a:gd name="T22" fmla="*/ 0 w 2811"/>
              <a:gd name="T23" fmla="*/ 5602 h 5828"/>
              <a:gd name="T24" fmla="*/ 370 w 2811"/>
              <a:gd name="T25" fmla="*/ 5611 h 5828"/>
              <a:gd name="T26" fmla="*/ 488 w 2811"/>
              <a:gd name="T27" fmla="*/ 5114 h 5828"/>
              <a:gd name="T28" fmla="*/ 2196 w 2811"/>
              <a:gd name="T29" fmla="*/ 5177 h 5828"/>
              <a:gd name="T30" fmla="*/ 2367 w 2811"/>
              <a:gd name="T31" fmla="*/ 5827 h 5828"/>
              <a:gd name="T32" fmla="*/ 2557 w 2811"/>
              <a:gd name="T33" fmla="*/ 5647 h 5828"/>
              <a:gd name="T34" fmla="*/ 2413 w 2811"/>
              <a:gd name="T35" fmla="*/ 4879 h 5828"/>
              <a:gd name="T36" fmla="*/ 777 w 2811"/>
              <a:gd name="T37" fmla="*/ 4075 h 5828"/>
              <a:gd name="T38" fmla="*/ 1184 w 2811"/>
              <a:gd name="T39" fmla="*/ 3352 h 5828"/>
              <a:gd name="T40" fmla="*/ 1256 w 2811"/>
              <a:gd name="T41" fmla="*/ 2114 h 5828"/>
              <a:gd name="T42" fmla="*/ 1418 w 2811"/>
              <a:gd name="T43" fmla="*/ 2114 h 5828"/>
              <a:gd name="T44" fmla="*/ 1455 w 2811"/>
              <a:gd name="T45" fmla="*/ 2204 h 5828"/>
              <a:gd name="T46" fmla="*/ 1500 w 2811"/>
              <a:gd name="T47" fmla="*/ 3469 h 5828"/>
              <a:gd name="T48" fmla="*/ 1961 w 2811"/>
              <a:gd name="T49" fmla="*/ 3578 h 5828"/>
              <a:gd name="T50" fmla="*/ 1798 w 2811"/>
              <a:gd name="T51" fmla="*/ 3235 h 5828"/>
              <a:gd name="T52" fmla="*/ 1690 w 2811"/>
              <a:gd name="T53" fmla="*/ 1870 h 5828"/>
              <a:gd name="T54" fmla="*/ 1075 w 2811"/>
              <a:gd name="T55" fmla="*/ 542 h 5828"/>
              <a:gd name="T56" fmla="*/ 1147 w 2811"/>
              <a:gd name="T57" fmla="*/ 397 h 5828"/>
              <a:gd name="T58" fmla="*/ 1238 w 2811"/>
              <a:gd name="T59" fmla="*/ 397 h 5828"/>
              <a:gd name="T60" fmla="*/ 1301 w 2811"/>
              <a:gd name="T61" fmla="*/ 479 h 5828"/>
              <a:gd name="T62" fmla="*/ 2187 w 2811"/>
              <a:gd name="T63" fmla="*/ 3551 h 5828"/>
              <a:gd name="T64" fmla="*/ 1807 w 2811"/>
              <a:gd name="T65" fmla="*/ 4770 h 5828"/>
              <a:gd name="T66" fmla="*/ 750 w 2811"/>
              <a:gd name="T67" fmla="*/ 4445 h 5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811" h="5828">
                <a:moveTo>
                  <a:pt x="2413" y="4879"/>
                </a:moveTo>
                <a:lnTo>
                  <a:pt x="2413" y="4879"/>
                </a:lnTo>
                <a:cubicBezTo>
                  <a:pt x="2349" y="4825"/>
                  <a:pt x="2268" y="4789"/>
                  <a:pt x="2177" y="4780"/>
                </a:cubicBezTo>
                <a:cubicBezTo>
                  <a:pt x="2177" y="4743"/>
                  <a:pt x="2177" y="4743"/>
                  <a:pt x="2177" y="4743"/>
                </a:cubicBezTo>
                <a:cubicBezTo>
                  <a:pt x="2187" y="4743"/>
                  <a:pt x="2187" y="4743"/>
                  <a:pt x="2187" y="4743"/>
                </a:cubicBezTo>
                <a:cubicBezTo>
                  <a:pt x="2205" y="4337"/>
                  <a:pt x="2367" y="4002"/>
                  <a:pt x="2512" y="3713"/>
                </a:cubicBezTo>
                <a:cubicBezTo>
                  <a:pt x="2666" y="3406"/>
                  <a:pt x="2810" y="3126"/>
                  <a:pt x="2747" y="2828"/>
                </a:cubicBezTo>
                <a:cubicBezTo>
                  <a:pt x="2702" y="2611"/>
                  <a:pt x="1888" y="867"/>
                  <a:pt x="1635" y="325"/>
                </a:cubicBezTo>
                <a:cubicBezTo>
                  <a:pt x="1599" y="208"/>
                  <a:pt x="1509" y="118"/>
                  <a:pt x="1400" y="63"/>
                </a:cubicBezTo>
                <a:cubicBezTo>
                  <a:pt x="1283" y="9"/>
                  <a:pt x="1156" y="0"/>
                  <a:pt x="1030" y="45"/>
                </a:cubicBezTo>
                <a:lnTo>
                  <a:pt x="1030" y="45"/>
                </a:lnTo>
                <a:cubicBezTo>
                  <a:pt x="903" y="90"/>
                  <a:pt x="804" y="181"/>
                  <a:pt x="750" y="298"/>
                </a:cubicBezTo>
                <a:cubicBezTo>
                  <a:pt x="696" y="416"/>
                  <a:pt x="687" y="542"/>
                  <a:pt x="732" y="669"/>
                </a:cubicBezTo>
                <a:cubicBezTo>
                  <a:pt x="867" y="1066"/>
                  <a:pt x="1048" y="1518"/>
                  <a:pt x="1139" y="1753"/>
                </a:cubicBezTo>
                <a:cubicBezTo>
                  <a:pt x="1084" y="1771"/>
                  <a:pt x="1039" y="1807"/>
                  <a:pt x="1003" y="1843"/>
                </a:cubicBezTo>
                <a:cubicBezTo>
                  <a:pt x="903" y="1934"/>
                  <a:pt x="849" y="2051"/>
                  <a:pt x="849" y="2178"/>
                </a:cubicBezTo>
                <a:cubicBezTo>
                  <a:pt x="849" y="2186"/>
                  <a:pt x="849" y="2195"/>
                  <a:pt x="849" y="2195"/>
                </a:cubicBezTo>
                <a:cubicBezTo>
                  <a:pt x="867" y="2512"/>
                  <a:pt x="876" y="3081"/>
                  <a:pt x="831" y="3262"/>
                </a:cubicBezTo>
                <a:cubicBezTo>
                  <a:pt x="795" y="3379"/>
                  <a:pt x="732" y="3451"/>
                  <a:pt x="659" y="3542"/>
                </a:cubicBezTo>
                <a:cubicBezTo>
                  <a:pt x="569" y="3650"/>
                  <a:pt x="461" y="3777"/>
                  <a:pt x="416" y="4002"/>
                </a:cubicBezTo>
                <a:cubicBezTo>
                  <a:pt x="388" y="4147"/>
                  <a:pt x="388" y="4409"/>
                  <a:pt x="388" y="4445"/>
                </a:cubicBezTo>
                <a:cubicBezTo>
                  <a:pt x="380" y="4752"/>
                  <a:pt x="380" y="4752"/>
                  <a:pt x="380" y="4752"/>
                </a:cubicBezTo>
                <a:cubicBezTo>
                  <a:pt x="172" y="4789"/>
                  <a:pt x="18" y="4942"/>
                  <a:pt x="9" y="5132"/>
                </a:cubicBezTo>
                <a:cubicBezTo>
                  <a:pt x="0" y="5602"/>
                  <a:pt x="0" y="5602"/>
                  <a:pt x="0" y="5602"/>
                </a:cubicBezTo>
                <a:cubicBezTo>
                  <a:pt x="0" y="5701"/>
                  <a:pt x="81" y="5792"/>
                  <a:pt x="181" y="5792"/>
                </a:cubicBezTo>
                <a:cubicBezTo>
                  <a:pt x="289" y="5792"/>
                  <a:pt x="370" y="5710"/>
                  <a:pt x="370" y="5611"/>
                </a:cubicBezTo>
                <a:cubicBezTo>
                  <a:pt x="380" y="5141"/>
                  <a:pt x="380" y="5141"/>
                  <a:pt x="380" y="5141"/>
                </a:cubicBezTo>
                <a:cubicBezTo>
                  <a:pt x="388" y="5132"/>
                  <a:pt x="425" y="5114"/>
                  <a:pt x="488" y="5114"/>
                </a:cubicBezTo>
                <a:cubicBezTo>
                  <a:pt x="2096" y="5141"/>
                  <a:pt x="2096" y="5141"/>
                  <a:pt x="2096" y="5141"/>
                </a:cubicBezTo>
                <a:cubicBezTo>
                  <a:pt x="2151" y="5141"/>
                  <a:pt x="2187" y="5168"/>
                  <a:pt x="2196" y="5177"/>
                </a:cubicBezTo>
                <a:cubicBezTo>
                  <a:pt x="2187" y="5647"/>
                  <a:pt x="2187" y="5647"/>
                  <a:pt x="2187" y="5647"/>
                </a:cubicBezTo>
                <a:cubicBezTo>
                  <a:pt x="2187" y="5746"/>
                  <a:pt x="2268" y="5827"/>
                  <a:pt x="2367" y="5827"/>
                </a:cubicBezTo>
                <a:lnTo>
                  <a:pt x="2376" y="5827"/>
                </a:lnTo>
                <a:cubicBezTo>
                  <a:pt x="2476" y="5827"/>
                  <a:pt x="2557" y="5746"/>
                  <a:pt x="2557" y="5647"/>
                </a:cubicBezTo>
                <a:cubicBezTo>
                  <a:pt x="2566" y="5177"/>
                  <a:pt x="2566" y="5177"/>
                  <a:pt x="2566" y="5177"/>
                </a:cubicBezTo>
                <a:cubicBezTo>
                  <a:pt x="2566" y="5060"/>
                  <a:pt x="2512" y="4951"/>
                  <a:pt x="2413" y="4879"/>
                </a:cubicBezTo>
                <a:close/>
                <a:moveTo>
                  <a:pt x="777" y="4075"/>
                </a:moveTo>
                <a:lnTo>
                  <a:pt x="777" y="4075"/>
                </a:lnTo>
                <a:cubicBezTo>
                  <a:pt x="804" y="3939"/>
                  <a:pt x="867" y="3867"/>
                  <a:pt x="940" y="3777"/>
                </a:cubicBezTo>
                <a:cubicBezTo>
                  <a:pt x="1030" y="3677"/>
                  <a:pt x="1129" y="3551"/>
                  <a:pt x="1184" y="3352"/>
                </a:cubicBezTo>
                <a:cubicBezTo>
                  <a:pt x="1256" y="3072"/>
                  <a:pt x="1220" y="2313"/>
                  <a:pt x="1220" y="2186"/>
                </a:cubicBezTo>
                <a:cubicBezTo>
                  <a:pt x="1220" y="2159"/>
                  <a:pt x="1229" y="2132"/>
                  <a:pt x="1256" y="2114"/>
                </a:cubicBezTo>
                <a:cubicBezTo>
                  <a:pt x="1274" y="2087"/>
                  <a:pt x="1301" y="2078"/>
                  <a:pt x="1337" y="2078"/>
                </a:cubicBezTo>
                <a:cubicBezTo>
                  <a:pt x="1364" y="2078"/>
                  <a:pt x="1400" y="2096"/>
                  <a:pt x="1418" y="2114"/>
                </a:cubicBezTo>
                <a:cubicBezTo>
                  <a:pt x="1437" y="2141"/>
                  <a:pt x="1455" y="2168"/>
                  <a:pt x="1455" y="2204"/>
                </a:cubicBezTo>
                <a:lnTo>
                  <a:pt x="1455" y="2204"/>
                </a:lnTo>
                <a:cubicBezTo>
                  <a:pt x="1428" y="3316"/>
                  <a:pt x="1428" y="3316"/>
                  <a:pt x="1428" y="3316"/>
                </a:cubicBezTo>
                <a:cubicBezTo>
                  <a:pt x="1418" y="3379"/>
                  <a:pt x="1455" y="3433"/>
                  <a:pt x="1500" y="3469"/>
                </a:cubicBezTo>
                <a:cubicBezTo>
                  <a:pt x="1699" y="3614"/>
                  <a:pt x="1699" y="3614"/>
                  <a:pt x="1699" y="3614"/>
                </a:cubicBezTo>
                <a:cubicBezTo>
                  <a:pt x="1780" y="3677"/>
                  <a:pt x="1898" y="3659"/>
                  <a:pt x="1961" y="3578"/>
                </a:cubicBezTo>
                <a:cubicBezTo>
                  <a:pt x="2015" y="3497"/>
                  <a:pt x="1997" y="3379"/>
                  <a:pt x="1915" y="3325"/>
                </a:cubicBezTo>
                <a:cubicBezTo>
                  <a:pt x="1798" y="3235"/>
                  <a:pt x="1798" y="3235"/>
                  <a:pt x="1798" y="3235"/>
                </a:cubicBezTo>
                <a:cubicBezTo>
                  <a:pt x="1816" y="2214"/>
                  <a:pt x="1816" y="2214"/>
                  <a:pt x="1816" y="2214"/>
                </a:cubicBezTo>
                <a:cubicBezTo>
                  <a:pt x="1825" y="2087"/>
                  <a:pt x="1771" y="1961"/>
                  <a:pt x="1690" y="1870"/>
                </a:cubicBezTo>
                <a:cubicBezTo>
                  <a:pt x="1644" y="1816"/>
                  <a:pt x="1590" y="1780"/>
                  <a:pt x="1536" y="1753"/>
                </a:cubicBezTo>
                <a:cubicBezTo>
                  <a:pt x="1491" y="1653"/>
                  <a:pt x="1256" y="1057"/>
                  <a:pt x="1075" y="542"/>
                </a:cubicBezTo>
                <a:cubicBezTo>
                  <a:pt x="1066" y="515"/>
                  <a:pt x="1066" y="488"/>
                  <a:pt x="1084" y="452"/>
                </a:cubicBezTo>
                <a:cubicBezTo>
                  <a:pt x="1093" y="425"/>
                  <a:pt x="1120" y="407"/>
                  <a:pt x="1147" y="397"/>
                </a:cubicBezTo>
                <a:cubicBezTo>
                  <a:pt x="1156" y="388"/>
                  <a:pt x="1156" y="388"/>
                  <a:pt x="1156" y="388"/>
                </a:cubicBezTo>
                <a:cubicBezTo>
                  <a:pt x="1184" y="379"/>
                  <a:pt x="1211" y="388"/>
                  <a:pt x="1238" y="397"/>
                </a:cubicBezTo>
                <a:cubicBezTo>
                  <a:pt x="1265" y="407"/>
                  <a:pt x="1283" y="434"/>
                  <a:pt x="1292" y="461"/>
                </a:cubicBezTo>
                <a:cubicBezTo>
                  <a:pt x="1301" y="461"/>
                  <a:pt x="1301" y="470"/>
                  <a:pt x="1301" y="479"/>
                </a:cubicBezTo>
                <a:cubicBezTo>
                  <a:pt x="1798" y="1545"/>
                  <a:pt x="2349" y="2756"/>
                  <a:pt x="2385" y="2900"/>
                </a:cubicBezTo>
                <a:cubicBezTo>
                  <a:pt x="2421" y="3072"/>
                  <a:pt x="2313" y="3280"/>
                  <a:pt x="2187" y="3551"/>
                </a:cubicBezTo>
                <a:cubicBezTo>
                  <a:pt x="2033" y="3858"/>
                  <a:pt x="1843" y="4238"/>
                  <a:pt x="1816" y="4716"/>
                </a:cubicBezTo>
                <a:cubicBezTo>
                  <a:pt x="1807" y="4770"/>
                  <a:pt x="1807" y="4770"/>
                  <a:pt x="1807" y="4770"/>
                </a:cubicBezTo>
                <a:cubicBezTo>
                  <a:pt x="750" y="4752"/>
                  <a:pt x="750" y="4752"/>
                  <a:pt x="750" y="4752"/>
                </a:cubicBezTo>
                <a:cubicBezTo>
                  <a:pt x="750" y="4445"/>
                  <a:pt x="750" y="4445"/>
                  <a:pt x="750" y="4445"/>
                </a:cubicBezTo>
                <a:cubicBezTo>
                  <a:pt x="750" y="4373"/>
                  <a:pt x="759" y="4165"/>
                  <a:pt x="777" y="40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latin typeface="+mn-lt"/>
              <a:cs typeface="+mn-cs"/>
            </a:endParaRPr>
          </a:p>
        </p:txBody>
      </p:sp>
      <p:sp>
        <p:nvSpPr>
          <p:cNvPr id="27" name="Freeform 33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17538" y="1549400"/>
            <a:ext cx="1365250" cy="2890838"/>
          </a:xfrm>
          <a:custGeom>
            <a:avLst/>
            <a:gdLst>
              <a:gd name="T0" fmla="*/ 2593 w 2757"/>
              <a:gd name="T1" fmla="*/ 4843 h 5801"/>
              <a:gd name="T2" fmla="*/ 2394 w 2757"/>
              <a:gd name="T3" fmla="*/ 4454 h 5801"/>
              <a:gd name="T4" fmla="*/ 2141 w 2757"/>
              <a:gd name="T5" fmla="*/ 3542 h 5801"/>
              <a:gd name="T6" fmla="*/ 1979 w 2757"/>
              <a:gd name="T7" fmla="*/ 2196 h 5801"/>
              <a:gd name="T8" fmla="*/ 1834 w 2757"/>
              <a:gd name="T9" fmla="*/ 1834 h 5801"/>
              <a:gd name="T10" fmla="*/ 2123 w 2757"/>
              <a:gd name="T11" fmla="*/ 669 h 5801"/>
              <a:gd name="T12" fmla="*/ 1843 w 2757"/>
              <a:gd name="T13" fmla="*/ 45 h 5801"/>
              <a:gd name="T14" fmla="*/ 1473 w 2757"/>
              <a:gd name="T15" fmla="*/ 54 h 5801"/>
              <a:gd name="T16" fmla="*/ 63 w 2757"/>
              <a:gd name="T17" fmla="*/ 2792 h 5801"/>
              <a:gd name="T18" fmla="*/ 596 w 2757"/>
              <a:gd name="T19" fmla="*/ 4707 h 5801"/>
              <a:gd name="T20" fmla="*/ 596 w 2757"/>
              <a:gd name="T21" fmla="*/ 4752 h 5801"/>
              <a:gd name="T22" fmla="*/ 199 w 2757"/>
              <a:gd name="T23" fmla="*/ 5141 h 5801"/>
              <a:gd name="T24" fmla="*/ 379 w 2757"/>
              <a:gd name="T25" fmla="*/ 5800 h 5801"/>
              <a:gd name="T26" fmla="*/ 569 w 2757"/>
              <a:gd name="T27" fmla="*/ 5611 h 5801"/>
              <a:gd name="T28" fmla="*/ 677 w 2757"/>
              <a:gd name="T29" fmla="*/ 5114 h 5801"/>
              <a:gd name="T30" fmla="*/ 2277 w 2757"/>
              <a:gd name="T31" fmla="*/ 5114 h 5801"/>
              <a:gd name="T32" fmla="*/ 2385 w 2757"/>
              <a:gd name="T33" fmla="*/ 5620 h 5801"/>
              <a:gd name="T34" fmla="*/ 2566 w 2757"/>
              <a:gd name="T35" fmla="*/ 5800 h 5801"/>
              <a:gd name="T36" fmla="*/ 2756 w 2757"/>
              <a:gd name="T37" fmla="*/ 5150 h 5801"/>
              <a:gd name="T38" fmla="*/ 424 w 2757"/>
              <a:gd name="T39" fmla="*/ 2873 h 5801"/>
              <a:gd name="T40" fmla="*/ 1554 w 2757"/>
              <a:gd name="T41" fmla="*/ 461 h 5801"/>
              <a:gd name="T42" fmla="*/ 1626 w 2757"/>
              <a:gd name="T43" fmla="*/ 389 h 5801"/>
              <a:gd name="T44" fmla="*/ 1717 w 2757"/>
              <a:gd name="T45" fmla="*/ 389 h 5801"/>
              <a:gd name="T46" fmla="*/ 1780 w 2757"/>
              <a:gd name="T47" fmla="*/ 542 h 5801"/>
              <a:gd name="T48" fmla="*/ 1147 w 2757"/>
              <a:gd name="T49" fmla="*/ 1843 h 5801"/>
              <a:gd name="T50" fmla="*/ 1012 w 2757"/>
              <a:gd name="T51" fmla="*/ 3208 h 5801"/>
              <a:gd name="T52" fmla="*/ 840 w 2757"/>
              <a:gd name="T53" fmla="*/ 3551 h 5801"/>
              <a:gd name="T54" fmla="*/ 1301 w 2757"/>
              <a:gd name="T55" fmla="*/ 3461 h 5801"/>
              <a:gd name="T56" fmla="*/ 1373 w 2757"/>
              <a:gd name="T57" fmla="*/ 2186 h 5801"/>
              <a:gd name="T58" fmla="*/ 1409 w 2757"/>
              <a:gd name="T59" fmla="*/ 2105 h 5801"/>
              <a:gd name="T60" fmla="*/ 1572 w 2757"/>
              <a:gd name="T61" fmla="*/ 2105 h 5801"/>
              <a:gd name="T62" fmla="*/ 1617 w 2757"/>
              <a:gd name="T63" fmla="*/ 3343 h 5801"/>
              <a:gd name="T64" fmla="*/ 2006 w 2757"/>
              <a:gd name="T65" fmla="*/ 4066 h 5801"/>
              <a:gd name="T66" fmla="*/ 2024 w 2757"/>
              <a:gd name="T67" fmla="*/ 4752 h 5801"/>
              <a:gd name="T68" fmla="*/ 958 w 2757"/>
              <a:gd name="T69" fmla="*/ 4689 h 5801"/>
              <a:gd name="T70" fmla="*/ 424 w 2757"/>
              <a:gd name="T71" fmla="*/ 2873 h 5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757" h="5801">
                <a:moveTo>
                  <a:pt x="2593" y="4843"/>
                </a:moveTo>
                <a:lnTo>
                  <a:pt x="2593" y="4843"/>
                </a:lnTo>
                <a:cubicBezTo>
                  <a:pt x="2539" y="4807"/>
                  <a:pt x="2467" y="4771"/>
                  <a:pt x="2394" y="4762"/>
                </a:cubicBezTo>
                <a:cubicBezTo>
                  <a:pt x="2394" y="4454"/>
                  <a:pt x="2394" y="4454"/>
                  <a:pt x="2394" y="4454"/>
                </a:cubicBezTo>
                <a:cubicBezTo>
                  <a:pt x="2394" y="4418"/>
                  <a:pt x="2394" y="4156"/>
                  <a:pt x="2367" y="4012"/>
                </a:cubicBezTo>
                <a:cubicBezTo>
                  <a:pt x="2331" y="3786"/>
                  <a:pt x="2232" y="3659"/>
                  <a:pt x="2141" y="3542"/>
                </a:cubicBezTo>
                <a:cubicBezTo>
                  <a:pt x="2060" y="3451"/>
                  <a:pt x="2006" y="3379"/>
                  <a:pt x="1979" y="3253"/>
                </a:cubicBezTo>
                <a:cubicBezTo>
                  <a:pt x="1933" y="3081"/>
                  <a:pt x="1951" y="2512"/>
                  <a:pt x="1979" y="2196"/>
                </a:cubicBezTo>
                <a:cubicBezTo>
                  <a:pt x="1979" y="2186"/>
                  <a:pt x="1979" y="2186"/>
                  <a:pt x="1979" y="2177"/>
                </a:cubicBezTo>
                <a:cubicBezTo>
                  <a:pt x="1979" y="2051"/>
                  <a:pt x="1924" y="1924"/>
                  <a:pt x="1834" y="1834"/>
                </a:cubicBezTo>
                <a:cubicBezTo>
                  <a:pt x="1789" y="1798"/>
                  <a:pt x="1744" y="1771"/>
                  <a:pt x="1698" y="1744"/>
                </a:cubicBezTo>
                <a:cubicBezTo>
                  <a:pt x="1789" y="1518"/>
                  <a:pt x="1979" y="1066"/>
                  <a:pt x="2123" y="669"/>
                </a:cubicBezTo>
                <a:cubicBezTo>
                  <a:pt x="2168" y="551"/>
                  <a:pt x="2168" y="416"/>
                  <a:pt x="2114" y="298"/>
                </a:cubicBezTo>
                <a:cubicBezTo>
                  <a:pt x="2060" y="181"/>
                  <a:pt x="1961" y="90"/>
                  <a:pt x="1843" y="45"/>
                </a:cubicBezTo>
                <a:cubicBezTo>
                  <a:pt x="1834" y="36"/>
                  <a:pt x="1834" y="36"/>
                  <a:pt x="1834" y="36"/>
                </a:cubicBezTo>
                <a:cubicBezTo>
                  <a:pt x="1717" y="0"/>
                  <a:pt x="1590" y="0"/>
                  <a:pt x="1473" y="54"/>
                </a:cubicBezTo>
                <a:cubicBezTo>
                  <a:pt x="1355" y="108"/>
                  <a:pt x="1274" y="199"/>
                  <a:pt x="1228" y="307"/>
                </a:cubicBezTo>
                <a:cubicBezTo>
                  <a:pt x="958" y="849"/>
                  <a:pt x="117" y="2575"/>
                  <a:pt x="63" y="2792"/>
                </a:cubicBezTo>
                <a:cubicBezTo>
                  <a:pt x="0" y="3081"/>
                  <a:pt x="135" y="3370"/>
                  <a:pt x="280" y="3677"/>
                </a:cubicBezTo>
                <a:cubicBezTo>
                  <a:pt x="415" y="3976"/>
                  <a:pt x="578" y="4310"/>
                  <a:pt x="596" y="4707"/>
                </a:cubicBezTo>
                <a:cubicBezTo>
                  <a:pt x="596" y="4716"/>
                  <a:pt x="596" y="4716"/>
                  <a:pt x="596" y="4716"/>
                </a:cubicBezTo>
                <a:cubicBezTo>
                  <a:pt x="596" y="4752"/>
                  <a:pt x="596" y="4752"/>
                  <a:pt x="596" y="4752"/>
                </a:cubicBezTo>
                <a:cubicBezTo>
                  <a:pt x="506" y="4762"/>
                  <a:pt x="424" y="4798"/>
                  <a:pt x="361" y="4843"/>
                </a:cubicBezTo>
                <a:cubicBezTo>
                  <a:pt x="262" y="4915"/>
                  <a:pt x="199" y="5024"/>
                  <a:pt x="199" y="5141"/>
                </a:cubicBezTo>
                <a:cubicBezTo>
                  <a:pt x="199" y="5611"/>
                  <a:pt x="199" y="5611"/>
                  <a:pt x="199" y="5611"/>
                </a:cubicBezTo>
                <a:cubicBezTo>
                  <a:pt x="199" y="5710"/>
                  <a:pt x="280" y="5791"/>
                  <a:pt x="379" y="5800"/>
                </a:cubicBezTo>
                <a:lnTo>
                  <a:pt x="379" y="5800"/>
                </a:lnTo>
                <a:cubicBezTo>
                  <a:pt x="488" y="5800"/>
                  <a:pt x="569" y="5710"/>
                  <a:pt x="569" y="5611"/>
                </a:cubicBezTo>
                <a:cubicBezTo>
                  <a:pt x="569" y="5150"/>
                  <a:pt x="569" y="5150"/>
                  <a:pt x="569" y="5150"/>
                </a:cubicBezTo>
                <a:cubicBezTo>
                  <a:pt x="578" y="5132"/>
                  <a:pt x="614" y="5114"/>
                  <a:pt x="677" y="5114"/>
                </a:cubicBezTo>
                <a:lnTo>
                  <a:pt x="677" y="5114"/>
                </a:lnTo>
                <a:cubicBezTo>
                  <a:pt x="2277" y="5114"/>
                  <a:pt x="2277" y="5114"/>
                  <a:pt x="2277" y="5114"/>
                </a:cubicBezTo>
                <a:cubicBezTo>
                  <a:pt x="2340" y="5114"/>
                  <a:pt x="2376" y="5141"/>
                  <a:pt x="2385" y="5150"/>
                </a:cubicBezTo>
                <a:cubicBezTo>
                  <a:pt x="2385" y="5620"/>
                  <a:pt x="2385" y="5620"/>
                  <a:pt x="2385" y="5620"/>
                </a:cubicBezTo>
                <a:cubicBezTo>
                  <a:pt x="2385" y="5719"/>
                  <a:pt x="2467" y="5800"/>
                  <a:pt x="2566" y="5800"/>
                </a:cubicBezTo>
                <a:lnTo>
                  <a:pt x="2566" y="5800"/>
                </a:lnTo>
                <a:cubicBezTo>
                  <a:pt x="2674" y="5800"/>
                  <a:pt x="2756" y="5719"/>
                  <a:pt x="2756" y="5620"/>
                </a:cubicBezTo>
                <a:cubicBezTo>
                  <a:pt x="2756" y="5150"/>
                  <a:pt x="2756" y="5150"/>
                  <a:pt x="2756" y="5150"/>
                </a:cubicBezTo>
                <a:cubicBezTo>
                  <a:pt x="2756" y="5033"/>
                  <a:pt x="2692" y="4924"/>
                  <a:pt x="2593" y="4843"/>
                </a:cubicBezTo>
                <a:close/>
                <a:moveTo>
                  <a:pt x="424" y="2873"/>
                </a:moveTo>
                <a:lnTo>
                  <a:pt x="424" y="2873"/>
                </a:lnTo>
                <a:cubicBezTo>
                  <a:pt x="461" y="2720"/>
                  <a:pt x="1039" y="1518"/>
                  <a:pt x="1554" y="461"/>
                </a:cubicBezTo>
                <a:cubicBezTo>
                  <a:pt x="1563" y="461"/>
                  <a:pt x="1563" y="452"/>
                  <a:pt x="1563" y="452"/>
                </a:cubicBezTo>
                <a:cubicBezTo>
                  <a:pt x="1572" y="425"/>
                  <a:pt x="1599" y="398"/>
                  <a:pt x="1626" y="389"/>
                </a:cubicBezTo>
                <a:cubicBezTo>
                  <a:pt x="1644" y="379"/>
                  <a:pt x="1680" y="370"/>
                  <a:pt x="1708" y="389"/>
                </a:cubicBezTo>
                <a:cubicBezTo>
                  <a:pt x="1717" y="389"/>
                  <a:pt x="1717" y="389"/>
                  <a:pt x="1717" y="389"/>
                </a:cubicBezTo>
                <a:cubicBezTo>
                  <a:pt x="1744" y="398"/>
                  <a:pt x="1762" y="425"/>
                  <a:pt x="1780" y="452"/>
                </a:cubicBezTo>
                <a:cubicBezTo>
                  <a:pt x="1789" y="479"/>
                  <a:pt x="1789" y="506"/>
                  <a:pt x="1780" y="542"/>
                </a:cubicBezTo>
                <a:cubicBezTo>
                  <a:pt x="1590" y="1048"/>
                  <a:pt x="1346" y="1635"/>
                  <a:pt x="1301" y="1744"/>
                </a:cubicBezTo>
                <a:cubicBezTo>
                  <a:pt x="1247" y="1762"/>
                  <a:pt x="1192" y="1798"/>
                  <a:pt x="1147" y="1843"/>
                </a:cubicBezTo>
                <a:cubicBezTo>
                  <a:pt x="1057" y="1943"/>
                  <a:pt x="1003" y="2060"/>
                  <a:pt x="1012" y="2196"/>
                </a:cubicBezTo>
                <a:cubicBezTo>
                  <a:pt x="1012" y="3208"/>
                  <a:pt x="1012" y="3208"/>
                  <a:pt x="1012" y="3208"/>
                </a:cubicBezTo>
                <a:cubicBezTo>
                  <a:pt x="885" y="3298"/>
                  <a:pt x="885" y="3298"/>
                  <a:pt x="885" y="3298"/>
                </a:cubicBezTo>
                <a:cubicBezTo>
                  <a:pt x="804" y="3352"/>
                  <a:pt x="786" y="3470"/>
                  <a:pt x="840" y="3551"/>
                </a:cubicBezTo>
                <a:cubicBezTo>
                  <a:pt x="903" y="3632"/>
                  <a:pt x="1012" y="3659"/>
                  <a:pt x="1093" y="3596"/>
                </a:cubicBezTo>
                <a:cubicBezTo>
                  <a:pt x="1301" y="3461"/>
                  <a:pt x="1301" y="3461"/>
                  <a:pt x="1301" y="3461"/>
                </a:cubicBezTo>
                <a:cubicBezTo>
                  <a:pt x="1346" y="3424"/>
                  <a:pt x="1382" y="3370"/>
                  <a:pt x="1382" y="3307"/>
                </a:cubicBezTo>
                <a:cubicBezTo>
                  <a:pt x="1373" y="2186"/>
                  <a:pt x="1373" y="2186"/>
                  <a:pt x="1373" y="2186"/>
                </a:cubicBezTo>
                <a:lnTo>
                  <a:pt x="1373" y="2186"/>
                </a:lnTo>
                <a:cubicBezTo>
                  <a:pt x="1373" y="2160"/>
                  <a:pt x="1382" y="2123"/>
                  <a:pt x="1409" y="2105"/>
                </a:cubicBezTo>
                <a:cubicBezTo>
                  <a:pt x="1427" y="2078"/>
                  <a:pt x="1464" y="2069"/>
                  <a:pt x="1491" y="2069"/>
                </a:cubicBezTo>
                <a:cubicBezTo>
                  <a:pt x="1518" y="2069"/>
                  <a:pt x="1554" y="2078"/>
                  <a:pt x="1572" y="2105"/>
                </a:cubicBezTo>
                <a:cubicBezTo>
                  <a:pt x="1599" y="2123"/>
                  <a:pt x="1608" y="2150"/>
                  <a:pt x="1608" y="2177"/>
                </a:cubicBezTo>
                <a:cubicBezTo>
                  <a:pt x="1599" y="2304"/>
                  <a:pt x="1554" y="3063"/>
                  <a:pt x="1617" y="3343"/>
                </a:cubicBezTo>
                <a:cubicBezTo>
                  <a:pt x="1671" y="3542"/>
                  <a:pt x="1771" y="3668"/>
                  <a:pt x="1852" y="3777"/>
                </a:cubicBezTo>
                <a:cubicBezTo>
                  <a:pt x="1924" y="3867"/>
                  <a:pt x="1988" y="3939"/>
                  <a:pt x="2006" y="4066"/>
                </a:cubicBezTo>
                <a:cubicBezTo>
                  <a:pt x="2024" y="4165"/>
                  <a:pt x="2024" y="4373"/>
                  <a:pt x="2024" y="4445"/>
                </a:cubicBezTo>
                <a:cubicBezTo>
                  <a:pt x="2024" y="4752"/>
                  <a:pt x="2024" y="4752"/>
                  <a:pt x="2024" y="4752"/>
                </a:cubicBezTo>
                <a:cubicBezTo>
                  <a:pt x="967" y="4743"/>
                  <a:pt x="967" y="4743"/>
                  <a:pt x="967" y="4743"/>
                </a:cubicBezTo>
                <a:cubicBezTo>
                  <a:pt x="958" y="4689"/>
                  <a:pt x="958" y="4689"/>
                  <a:pt x="958" y="4689"/>
                </a:cubicBezTo>
                <a:cubicBezTo>
                  <a:pt x="939" y="4220"/>
                  <a:pt x="759" y="3831"/>
                  <a:pt x="614" y="3524"/>
                </a:cubicBezTo>
                <a:cubicBezTo>
                  <a:pt x="488" y="3253"/>
                  <a:pt x="388" y="3045"/>
                  <a:pt x="424" y="28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latin typeface="+mn-lt"/>
              <a:cs typeface="+mn-cs"/>
            </a:endParaRPr>
          </a:p>
        </p:txBody>
      </p:sp>
      <p:sp>
        <p:nvSpPr>
          <p:cNvPr id="31" name="Freeform 332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692275" y="1549400"/>
            <a:ext cx="1277938" cy="1995488"/>
          </a:xfrm>
          <a:custGeom>
            <a:avLst/>
            <a:gdLst>
              <a:gd name="T0" fmla="*/ 2574 w 2575"/>
              <a:gd name="T1" fmla="*/ 2709 h 4002"/>
              <a:gd name="T2" fmla="*/ 2574 w 2575"/>
              <a:gd name="T3" fmla="*/ 2709 h 4002"/>
              <a:gd name="T4" fmla="*/ 2014 w 2575"/>
              <a:gd name="T5" fmla="*/ 1137 h 4002"/>
              <a:gd name="T6" fmla="*/ 1463 w 2575"/>
              <a:gd name="T7" fmla="*/ 99 h 4002"/>
              <a:gd name="T8" fmla="*/ 1301 w 2575"/>
              <a:gd name="T9" fmla="*/ 0 h 4002"/>
              <a:gd name="T10" fmla="*/ 1301 w 2575"/>
              <a:gd name="T11" fmla="*/ 0 h 4002"/>
              <a:gd name="T12" fmla="*/ 1139 w 2575"/>
              <a:gd name="T13" fmla="*/ 90 h 4002"/>
              <a:gd name="T14" fmla="*/ 579 w 2575"/>
              <a:gd name="T15" fmla="*/ 1137 h 4002"/>
              <a:gd name="T16" fmla="*/ 0 w 2575"/>
              <a:gd name="T17" fmla="*/ 2709 h 4002"/>
              <a:gd name="T18" fmla="*/ 1291 w 2575"/>
              <a:gd name="T19" fmla="*/ 4001 h 4002"/>
              <a:gd name="T20" fmla="*/ 2574 w 2575"/>
              <a:gd name="T21" fmla="*/ 2709 h 4002"/>
              <a:gd name="T22" fmla="*/ 1291 w 2575"/>
              <a:gd name="T23" fmla="*/ 3631 h 4002"/>
              <a:gd name="T24" fmla="*/ 1291 w 2575"/>
              <a:gd name="T25" fmla="*/ 3631 h 4002"/>
              <a:gd name="T26" fmla="*/ 371 w 2575"/>
              <a:gd name="T27" fmla="*/ 2709 h 4002"/>
              <a:gd name="T28" fmla="*/ 904 w 2575"/>
              <a:gd name="T29" fmla="*/ 1300 h 4002"/>
              <a:gd name="T30" fmla="*/ 1301 w 2575"/>
              <a:gd name="T31" fmla="*/ 560 h 4002"/>
              <a:gd name="T32" fmla="*/ 1680 w 2575"/>
              <a:gd name="T33" fmla="*/ 1300 h 4002"/>
              <a:gd name="T34" fmla="*/ 2213 w 2575"/>
              <a:gd name="T35" fmla="*/ 2709 h 4002"/>
              <a:gd name="T36" fmla="*/ 1291 w 2575"/>
              <a:gd name="T37" fmla="*/ 3631 h 4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575" h="4002">
                <a:moveTo>
                  <a:pt x="2574" y="2709"/>
                </a:moveTo>
                <a:lnTo>
                  <a:pt x="2574" y="2709"/>
                </a:lnTo>
                <a:cubicBezTo>
                  <a:pt x="2574" y="2429"/>
                  <a:pt x="2394" y="1914"/>
                  <a:pt x="2014" y="1137"/>
                </a:cubicBezTo>
                <a:cubicBezTo>
                  <a:pt x="1743" y="587"/>
                  <a:pt x="1463" y="99"/>
                  <a:pt x="1463" y="99"/>
                </a:cubicBezTo>
                <a:cubicBezTo>
                  <a:pt x="1427" y="36"/>
                  <a:pt x="1364" y="0"/>
                  <a:pt x="1301" y="0"/>
                </a:cubicBezTo>
                <a:lnTo>
                  <a:pt x="1301" y="0"/>
                </a:lnTo>
                <a:cubicBezTo>
                  <a:pt x="1237" y="0"/>
                  <a:pt x="1175" y="36"/>
                  <a:pt x="1139" y="90"/>
                </a:cubicBezTo>
                <a:cubicBezTo>
                  <a:pt x="1139" y="99"/>
                  <a:pt x="859" y="587"/>
                  <a:pt x="579" y="1137"/>
                </a:cubicBezTo>
                <a:cubicBezTo>
                  <a:pt x="190" y="1914"/>
                  <a:pt x="0" y="2429"/>
                  <a:pt x="0" y="2709"/>
                </a:cubicBezTo>
                <a:cubicBezTo>
                  <a:pt x="0" y="3423"/>
                  <a:pt x="579" y="4001"/>
                  <a:pt x="1291" y="4001"/>
                </a:cubicBezTo>
                <a:cubicBezTo>
                  <a:pt x="1996" y="4001"/>
                  <a:pt x="2574" y="3423"/>
                  <a:pt x="2574" y="2709"/>
                </a:cubicBezTo>
                <a:close/>
                <a:moveTo>
                  <a:pt x="1291" y="3631"/>
                </a:moveTo>
                <a:lnTo>
                  <a:pt x="1291" y="3631"/>
                </a:lnTo>
                <a:cubicBezTo>
                  <a:pt x="786" y="3631"/>
                  <a:pt x="371" y="3215"/>
                  <a:pt x="371" y="2709"/>
                </a:cubicBezTo>
                <a:cubicBezTo>
                  <a:pt x="371" y="2583"/>
                  <a:pt x="434" y="2231"/>
                  <a:pt x="904" y="1300"/>
                </a:cubicBezTo>
                <a:cubicBezTo>
                  <a:pt x="1048" y="1020"/>
                  <a:pt x="1192" y="750"/>
                  <a:pt x="1301" y="560"/>
                </a:cubicBezTo>
                <a:cubicBezTo>
                  <a:pt x="1400" y="750"/>
                  <a:pt x="1544" y="1020"/>
                  <a:pt x="1680" y="1300"/>
                </a:cubicBezTo>
                <a:cubicBezTo>
                  <a:pt x="2141" y="2231"/>
                  <a:pt x="2213" y="2583"/>
                  <a:pt x="2213" y="2709"/>
                </a:cubicBezTo>
                <a:cubicBezTo>
                  <a:pt x="2213" y="3215"/>
                  <a:pt x="1797" y="3631"/>
                  <a:pt x="1291" y="363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latin typeface="+mn-lt"/>
              <a:cs typeface="+mn-cs"/>
            </a:endParaRPr>
          </a:p>
        </p:txBody>
      </p:sp>
      <p:graphicFrame>
        <p:nvGraphicFramePr>
          <p:cNvPr id="20491" name="Chart 31"/>
          <p:cNvGraphicFramePr>
            <a:graphicFrameLocks/>
          </p:cNvGraphicFramePr>
          <p:nvPr/>
        </p:nvGraphicFramePr>
        <p:xfrm>
          <a:off x="5584825" y="1384300"/>
          <a:ext cx="2506663" cy="2055813"/>
        </p:xfrm>
        <a:graphic>
          <a:graphicData uri="http://schemas.openxmlformats.org/presentationml/2006/ole">
            <p:oleObj spid="_x0000_s20491" r:id="rId3" imgW="2505673" imgH="2054530" progId="Excel.Chart.8">
              <p:embed/>
            </p:oleObj>
          </a:graphicData>
        </a:graphic>
      </p:graphicFrame>
      <p:sp>
        <p:nvSpPr>
          <p:cNvPr id="20492" name="Rectangle 40"/>
          <p:cNvSpPr>
            <a:spLocks noChangeArrowheads="1"/>
          </p:cNvSpPr>
          <p:nvPr/>
        </p:nvSpPr>
        <p:spPr bwMode="auto">
          <a:xfrm>
            <a:off x="6310313" y="2170113"/>
            <a:ext cx="10604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600">
                <a:solidFill>
                  <a:schemeClr val="tx2"/>
                </a:solidFill>
                <a:latin typeface="Roboto Medium"/>
                <a:ea typeface="Roboto Medium"/>
                <a:cs typeface="Montserrat"/>
              </a:rPr>
              <a:t>78%</a:t>
            </a:r>
            <a:endParaRPr lang="en-US" sz="2600">
              <a:solidFill>
                <a:schemeClr val="tx2"/>
              </a:solidFill>
              <a:latin typeface="Roboto Medium"/>
              <a:ea typeface="Roboto Medium"/>
              <a:cs typeface="Montserrat"/>
            </a:endParaRPr>
          </a:p>
        </p:txBody>
      </p:sp>
      <p:graphicFrame>
        <p:nvGraphicFramePr>
          <p:cNvPr id="20493" name="Chart 41"/>
          <p:cNvGraphicFramePr>
            <a:graphicFrameLocks/>
          </p:cNvGraphicFramePr>
          <p:nvPr/>
        </p:nvGraphicFramePr>
        <p:xfrm>
          <a:off x="5697538" y="3089275"/>
          <a:ext cx="2393950" cy="2085975"/>
        </p:xfrm>
        <a:graphic>
          <a:graphicData uri="http://schemas.openxmlformats.org/presentationml/2006/ole">
            <p:oleObj spid="_x0000_s20493" r:id="rId4" imgW="2389839" imgH="2085013" progId="Excel.Chart.8">
              <p:embed/>
            </p:oleObj>
          </a:graphicData>
        </a:graphic>
      </p:graphicFrame>
      <p:sp>
        <p:nvSpPr>
          <p:cNvPr id="20494" name="Rectangle 42"/>
          <p:cNvSpPr>
            <a:spLocks noChangeArrowheads="1"/>
          </p:cNvSpPr>
          <p:nvPr/>
        </p:nvSpPr>
        <p:spPr bwMode="auto">
          <a:xfrm>
            <a:off x="6350000" y="3881438"/>
            <a:ext cx="10604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600">
                <a:solidFill>
                  <a:schemeClr val="tx2"/>
                </a:solidFill>
                <a:latin typeface="Roboto Medium"/>
                <a:ea typeface="Roboto Medium"/>
                <a:cs typeface="Montserrat"/>
              </a:rPr>
              <a:t>13%</a:t>
            </a:r>
            <a:endParaRPr lang="en-US" sz="2600">
              <a:solidFill>
                <a:schemeClr val="tx2"/>
              </a:solidFill>
              <a:latin typeface="Roboto Medium"/>
              <a:ea typeface="Roboto Medium"/>
              <a:cs typeface="Montserrat"/>
            </a:endParaRPr>
          </a:p>
        </p:txBody>
      </p:sp>
      <p:graphicFrame>
        <p:nvGraphicFramePr>
          <p:cNvPr id="20495" name="Chart 44"/>
          <p:cNvGraphicFramePr>
            <a:graphicFrameLocks/>
          </p:cNvGraphicFramePr>
          <p:nvPr/>
        </p:nvGraphicFramePr>
        <p:xfrm>
          <a:off x="5584825" y="4852988"/>
          <a:ext cx="2506663" cy="2055812"/>
        </p:xfrm>
        <a:graphic>
          <a:graphicData uri="http://schemas.openxmlformats.org/presentationml/2006/ole">
            <p:oleObj spid="_x0000_s20495" r:id="rId5" imgW="2505673" imgH="2054530" progId="Excel.Chart.8">
              <p:embed/>
            </p:oleObj>
          </a:graphicData>
        </a:graphic>
      </p:graphicFrame>
      <p:sp>
        <p:nvSpPr>
          <p:cNvPr id="20496" name="Rectangle 45"/>
          <p:cNvSpPr>
            <a:spLocks noChangeArrowheads="1"/>
          </p:cNvSpPr>
          <p:nvPr/>
        </p:nvSpPr>
        <p:spPr bwMode="auto">
          <a:xfrm>
            <a:off x="6305550" y="5632450"/>
            <a:ext cx="10604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600">
                <a:solidFill>
                  <a:schemeClr val="tx2"/>
                </a:solidFill>
                <a:latin typeface="Roboto Medium"/>
                <a:ea typeface="Roboto Medium"/>
                <a:cs typeface="Montserrat"/>
              </a:rPr>
              <a:t>7%</a:t>
            </a:r>
            <a:endParaRPr lang="en-US" sz="2600">
              <a:solidFill>
                <a:schemeClr val="tx2"/>
              </a:solidFill>
              <a:latin typeface="Roboto Medium"/>
              <a:ea typeface="Roboto Medium"/>
              <a:cs typeface="Montserrat"/>
            </a:endParaRPr>
          </a:p>
        </p:txBody>
      </p:sp>
      <p:sp>
        <p:nvSpPr>
          <p:cNvPr id="20497" name="Rectangle 33"/>
          <p:cNvSpPr>
            <a:spLocks noChangeArrowheads="1"/>
          </p:cNvSpPr>
          <p:nvPr/>
        </p:nvSpPr>
        <p:spPr bwMode="auto">
          <a:xfrm>
            <a:off x="7702550" y="6202363"/>
            <a:ext cx="1441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Roboto Medium"/>
                <a:ea typeface="Roboto Medium"/>
                <a:cs typeface="Roboto Medium"/>
              </a:rPr>
              <a:t>ΔΓ/ΔΑ	1%</a:t>
            </a:r>
            <a:endParaRPr lang="es-MX">
              <a:latin typeface="Roboto Medium"/>
              <a:ea typeface="Roboto Medium"/>
              <a:cs typeface="Roboto Medium"/>
            </a:endParaRPr>
          </a:p>
        </p:txBody>
      </p:sp>
      <p:pic>
        <p:nvPicPr>
          <p:cNvPr id="20498" name="Picture 7" descr="logo-palmos_darker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9700" y="6305550"/>
            <a:ext cx="20875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Picture 16" descr="ΛΟΓΟΤΥΠΟ ΕΛΛΗΝΙΚΟ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5088" y="6016625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55563"/>
            <a:ext cx="8528050" cy="1174750"/>
          </a:xfrm>
        </p:spPr>
        <p:txBody>
          <a:bodyPr anchor="t">
            <a:normAutofit/>
          </a:bodyPr>
          <a:lstStyle/>
          <a:p>
            <a:r>
              <a:rPr lang="el-GR" sz="1800" b="1" smtClean="0"/>
              <a:t>Θεσσαλονικείς &amp; Κορονοϊός</a:t>
            </a:r>
            <a:r>
              <a:rPr lang="el-GR" sz="1800" smtClean="0"/>
              <a:t/>
            </a:r>
            <a:br>
              <a:rPr lang="el-GR" sz="1800" smtClean="0"/>
            </a:br>
            <a:r>
              <a:rPr lang="en-US" sz="1400" b="1" smtClean="0">
                <a:latin typeface="Roboto Medium"/>
                <a:ea typeface="Roboto Medium"/>
                <a:cs typeface="Roboto Medium"/>
              </a:rPr>
              <a:t>“</a:t>
            </a:r>
            <a:r>
              <a:rPr lang="en-US" sz="1400" smtClean="0">
                <a:latin typeface="Roboto Medium"/>
                <a:ea typeface="Roboto Medium"/>
                <a:cs typeface="Roboto Medium"/>
              </a:rPr>
              <a:t>Πως</a:t>
            </a:r>
            <a:r>
              <a:rPr lang="en-US" sz="1400" smtClean="0">
                <a:solidFill>
                  <a:srgbClr val="000000"/>
                </a:solidFill>
                <a:latin typeface="Roboto Medium"/>
              </a:rPr>
              <a:t> </a:t>
            </a:r>
            <a:r>
              <a:rPr lang="en-US" sz="1400" smtClean="0">
                <a:latin typeface="Roboto Medium"/>
                <a:ea typeface="Roboto Medium"/>
                <a:cs typeface="Roboto Medium"/>
              </a:rPr>
              <a:t>θα χαρακτηρίζατε τα περιοριστικά μέτρα που έχει πάρει μέχρι σήμερα η πολιτεία (αναστολή λειτουργίας σχολείων, πανεπιστημίων, χώρων εστίασης και ψυχαγωγίας, αναστολή λειτουργίας καταστημάτων, απαγόρευση συνάθροισης άνω των 10 ατόμων</a:t>
            </a:r>
            <a:r>
              <a:rPr lang="el-GR" sz="1400" smtClean="0">
                <a:latin typeface="Roboto Medium"/>
                <a:ea typeface="Roboto Medium"/>
                <a:cs typeface="Roboto Medium"/>
              </a:rPr>
              <a:t>, περιορισμός μετακινήσεων</a:t>
            </a:r>
            <a:r>
              <a:rPr lang="en-US" sz="1400" smtClean="0">
                <a:latin typeface="Roboto Medium"/>
                <a:ea typeface="Roboto Medium"/>
                <a:cs typeface="Roboto Medium"/>
              </a:rPr>
              <a:t> κτλ) για την αντιμετώπιση της εξάπλωσης του κορονοϊού;”</a:t>
            </a:r>
          </a:p>
        </p:txBody>
      </p:sp>
      <p:sp>
        <p:nvSpPr>
          <p:cNvPr id="21506" name="Freeform 163"/>
          <p:cNvSpPr>
            <a:spLocks noChangeArrowheads="1"/>
          </p:cNvSpPr>
          <p:nvPr/>
        </p:nvSpPr>
        <p:spPr bwMode="auto">
          <a:xfrm>
            <a:off x="1071563" y="4556125"/>
            <a:ext cx="344487" cy="368300"/>
          </a:xfrm>
          <a:custGeom>
            <a:avLst/>
            <a:gdLst>
              <a:gd name="T0" fmla="*/ 343926 w 1283"/>
              <a:gd name="T1" fmla="*/ 185980 h 1273"/>
              <a:gd name="T2" fmla="*/ 343926 w 1283"/>
              <a:gd name="T3" fmla="*/ 185980 h 1273"/>
              <a:gd name="T4" fmla="*/ 171695 w 1283"/>
              <a:gd name="T5" fmla="*/ 369058 h 1273"/>
              <a:gd name="T6" fmla="*/ 0 w 1283"/>
              <a:gd name="T7" fmla="*/ 185980 h 1273"/>
              <a:gd name="T8" fmla="*/ 171695 w 1283"/>
              <a:gd name="T9" fmla="*/ 0 h 1273"/>
              <a:gd name="T10" fmla="*/ 343926 w 1283"/>
              <a:gd name="T11" fmla="*/ 185980 h 12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83"/>
              <a:gd name="T19" fmla="*/ 0 h 1273"/>
              <a:gd name="T20" fmla="*/ 1283 w 1283"/>
              <a:gd name="T21" fmla="*/ 1273 h 12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07" name="Rectangle 29"/>
          <p:cNvSpPr>
            <a:spLocks noChangeArrowheads="1"/>
          </p:cNvSpPr>
          <p:nvPr/>
        </p:nvSpPr>
        <p:spPr bwMode="auto">
          <a:xfrm>
            <a:off x="1431925" y="4525963"/>
            <a:ext cx="3381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Roboto Medium"/>
                <a:ea typeface="Roboto Medium"/>
                <a:cs typeface="Roboto Medium"/>
              </a:rPr>
              <a:t>ΥΠΕΡΒΟΛΙΚΑ/ΠΟΛΥ ΑΥΣΤΗΡΑ</a:t>
            </a:r>
            <a:endParaRPr lang="es-MX"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21508" name="Freeform 163"/>
          <p:cNvSpPr>
            <a:spLocks noChangeArrowheads="1"/>
          </p:cNvSpPr>
          <p:nvPr/>
        </p:nvSpPr>
        <p:spPr bwMode="auto">
          <a:xfrm>
            <a:off x="1076325" y="5126038"/>
            <a:ext cx="344488" cy="369887"/>
          </a:xfrm>
          <a:custGeom>
            <a:avLst/>
            <a:gdLst>
              <a:gd name="T0" fmla="*/ 343926 w 1283"/>
              <a:gd name="T1" fmla="*/ 185980 h 1273"/>
              <a:gd name="T2" fmla="*/ 343926 w 1283"/>
              <a:gd name="T3" fmla="*/ 185980 h 1273"/>
              <a:gd name="T4" fmla="*/ 171695 w 1283"/>
              <a:gd name="T5" fmla="*/ 369058 h 1273"/>
              <a:gd name="T6" fmla="*/ 0 w 1283"/>
              <a:gd name="T7" fmla="*/ 185980 h 1273"/>
              <a:gd name="T8" fmla="*/ 171695 w 1283"/>
              <a:gd name="T9" fmla="*/ 0 h 1273"/>
              <a:gd name="T10" fmla="*/ 343926 w 1283"/>
              <a:gd name="T11" fmla="*/ 185980 h 12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83"/>
              <a:gd name="T19" fmla="*/ 0 h 1273"/>
              <a:gd name="T20" fmla="*/ 1283 w 1283"/>
              <a:gd name="T21" fmla="*/ 1273 h 12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09" name="Rectangle 33"/>
          <p:cNvSpPr>
            <a:spLocks noChangeArrowheads="1"/>
          </p:cNvSpPr>
          <p:nvPr/>
        </p:nvSpPr>
        <p:spPr bwMode="auto">
          <a:xfrm>
            <a:off x="1436688" y="5095875"/>
            <a:ext cx="2862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rgbClr val="000000"/>
                </a:solidFill>
                <a:latin typeface="Roboto Medium"/>
                <a:ea typeface="Roboto Medium"/>
                <a:cs typeface="Roboto Medium"/>
              </a:rPr>
              <a:t>ΑΝΑΓΚΑΙΑ/ΟΠΩΣ ΠΡΕΠΕΙ</a:t>
            </a:r>
            <a:endParaRPr lang="es-MX">
              <a:solidFill>
                <a:srgbClr val="000000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21510" name="Freeform 163"/>
          <p:cNvSpPr>
            <a:spLocks noChangeArrowheads="1"/>
          </p:cNvSpPr>
          <p:nvPr/>
        </p:nvSpPr>
        <p:spPr bwMode="auto">
          <a:xfrm>
            <a:off x="1071563" y="5697538"/>
            <a:ext cx="344487" cy="369887"/>
          </a:xfrm>
          <a:custGeom>
            <a:avLst/>
            <a:gdLst>
              <a:gd name="T0" fmla="*/ 343926 w 1283"/>
              <a:gd name="T1" fmla="*/ 185980 h 1273"/>
              <a:gd name="T2" fmla="*/ 343926 w 1283"/>
              <a:gd name="T3" fmla="*/ 185980 h 1273"/>
              <a:gd name="T4" fmla="*/ 171695 w 1283"/>
              <a:gd name="T5" fmla="*/ 369058 h 1273"/>
              <a:gd name="T6" fmla="*/ 0 w 1283"/>
              <a:gd name="T7" fmla="*/ 185980 h 1273"/>
              <a:gd name="T8" fmla="*/ 171695 w 1283"/>
              <a:gd name="T9" fmla="*/ 0 h 1273"/>
              <a:gd name="T10" fmla="*/ 343926 w 1283"/>
              <a:gd name="T11" fmla="*/ 185980 h 12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83"/>
              <a:gd name="T19" fmla="*/ 0 h 1273"/>
              <a:gd name="T20" fmla="*/ 1283 w 1283"/>
              <a:gd name="T21" fmla="*/ 1273 h 12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83" h="1273">
                <a:moveTo>
                  <a:pt x="1282" y="641"/>
                </a:moveTo>
                <a:lnTo>
                  <a:pt x="1282" y="641"/>
                </a:lnTo>
                <a:cubicBezTo>
                  <a:pt x="1282" y="987"/>
                  <a:pt x="997" y="1272"/>
                  <a:pt x="640" y="1272"/>
                </a:cubicBezTo>
                <a:cubicBezTo>
                  <a:pt x="284" y="1272"/>
                  <a:pt x="0" y="987"/>
                  <a:pt x="0" y="641"/>
                </a:cubicBezTo>
                <a:cubicBezTo>
                  <a:pt x="0" y="285"/>
                  <a:pt x="284" y="0"/>
                  <a:pt x="640" y="0"/>
                </a:cubicBezTo>
                <a:cubicBezTo>
                  <a:pt x="997" y="0"/>
                  <a:pt x="1282" y="285"/>
                  <a:pt x="1282" y="641"/>
                </a:cubicBezTo>
              </a:path>
            </a:pathLst>
          </a:cu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11" name="Rectangle 39"/>
          <p:cNvSpPr>
            <a:spLocks noChangeArrowheads="1"/>
          </p:cNvSpPr>
          <p:nvPr/>
        </p:nvSpPr>
        <p:spPr bwMode="auto">
          <a:xfrm>
            <a:off x="1417638" y="5707063"/>
            <a:ext cx="2405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rgbClr val="000000"/>
                </a:solidFill>
                <a:latin typeface="Roboto Medium"/>
                <a:ea typeface="Roboto Medium"/>
                <a:cs typeface="Roboto Medium"/>
              </a:rPr>
              <a:t>ΧΑΛΑΡΑ/ΑΝΕΠΑΡΚΗ</a:t>
            </a:r>
            <a:endParaRPr lang="es-MX">
              <a:solidFill>
                <a:srgbClr val="000000"/>
              </a:solidFill>
              <a:latin typeface="Roboto Medium"/>
              <a:ea typeface="Roboto Medium"/>
              <a:cs typeface="Roboto Medium"/>
            </a:endParaRPr>
          </a:p>
        </p:txBody>
      </p:sp>
      <p:graphicFrame>
        <p:nvGraphicFramePr>
          <p:cNvPr id="21512" name="Chart 31"/>
          <p:cNvGraphicFramePr>
            <a:graphicFrameLocks/>
          </p:cNvGraphicFramePr>
          <p:nvPr/>
        </p:nvGraphicFramePr>
        <p:xfrm>
          <a:off x="5584825" y="1384300"/>
          <a:ext cx="2506663" cy="2055813"/>
        </p:xfrm>
        <a:graphic>
          <a:graphicData uri="http://schemas.openxmlformats.org/presentationml/2006/ole">
            <p:oleObj spid="_x0000_s21512" r:id="rId3" imgW="2505673" imgH="2054530" progId="Excel.Chart.8">
              <p:embed/>
            </p:oleObj>
          </a:graphicData>
        </a:graphic>
      </p:graphicFrame>
      <p:sp>
        <p:nvSpPr>
          <p:cNvPr id="21513" name="Rectangle 40"/>
          <p:cNvSpPr>
            <a:spLocks noChangeArrowheads="1"/>
          </p:cNvSpPr>
          <p:nvPr/>
        </p:nvSpPr>
        <p:spPr bwMode="auto">
          <a:xfrm>
            <a:off x="6310313" y="2170113"/>
            <a:ext cx="10604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600">
                <a:solidFill>
                  <a:schemeClr val="tx2"/>
                </a:solidFill>
                <a:latin typeface="Roboto Medium"/>
                <a:ea typeface="Roboto Medium"/>
                <a:cs typeface="Montserrat"/>
              </a:rPr>
              <a:t>7%</a:t>
            </a:r>
            <a:endParaRPr lang="en-US" sz="2600">
              <a:solidFill>
                <a:schemeClr val="tx2"/>
              </a:solidFill>
              <a:latin typeface="Roboto Medium"/>
              <a:ea typeface="Roboto Medium"/>
              <a:cs typeface="Montserrat"/>
            </a:endParaRPr>
          </a:p>
        </p:txBody>
      </p:sp>
      <p:graphicFrame>
        <p:nvGraphicFramePr>
          <p:cNvPr id="21514" name="Chart 41"/>
          <p:cNvGraphicFramePr>
            <a:graphicFrameLocks/>
          </p:cNvGraphicFramePr>
          <p:nvPr/>
        </p:nvGraphicFramePr>
        <p:xfrm>
          <a:off x="5697538" y="3089275"/>
          <a:ext cx="2393950" cy="2085975"/>
        </p:xfrm>
        <a:graphic>
          <a:graphicData uri="http://schemas.openxmlformats.org/presentationml/2006/ole">
            <p:oleObj spid="_x0000_s21514" r:id="rId4" imgW="2389839" imgH="2085013" progId="Excel.Chart.8">
              <p:embed/>
            </p:oleObj>
          </a:graphicData>
        </a:graphic>
      </p:graphicFrame>
      <p:sp>
        <p:nvSpPr>
          <p:cNvPr id="21515" name="Rectangle 42"/>
          <p:cNvSpPr>
            <a:spLocks noChangeArrowheads="1"/>
          </p:cNvSpPr>
          <p:nvPr/>
        </p:nvSpPr>
        <p:spPr bwMode="auto">
          <a:xfrm>
            <a:off x="6350000" y="3881438"/>
            <a:ext cx="10604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600">
                <a:solidFill>
                  <a:schemeClr val="tx2"/>
                </a:solidFill>
                <a:latin typeface="Roboto Medium"/>
                <a:ea typeface="Roboto Medium"/>
                <a:cs typeface="Montserrat"/>
              </a:rPr>
              <a:t>87%</a:t>
            </a:r>
            <a:endParaRPr lang="en-US" sz="2600">
              <a:solidFill>
                <a:schemeClr val="tx2"/>
              </a:solidFill>
              <a:latin typeface="Roboto Medium"/>
              <a:ea typeface="Roboto Medium"/>
              <a:cs typeface="Montserrat"/>
            </a:endParaRPr>
          </a:p>
        </p:txBody>
      </p:sp>
      <p:graphicFrame>
        <p:nvGraphicFramePr>
          <p:cNvPr id="21516" name="Chart 44"/>
          <p:cNvGraphicFramePr>
            <a:graphicFrameLocks/>
          </p:cNvGraphicFramePr>
          <p:nvPr/>
        </p:nvGraphicFramePr>
        <p:xfrm>
          <a:off x="5584825" y="4852988"/>
          <a:ext cx="2506663" cy="2055812"/>
        </p:xfrm>
        <a:graphic>
          <a:graphicData uri="http://schemas.openxmlformats.org/presentationml/2006/ole">
            <p:oleObj spid="_x0000_s21516" r:id="rId5" imgW="2505673" imgH="2054530" progId="Excel.Chart.8">
              <p:embed/>
            </p:oleObj>
          </a:graphicData>
        </a:graphic>
      </p:graphicFrame>
      <p:sp>
        <p:nvSpPr>
          <p:cNvPr id="21517" name="Rectangle 45"/>
          <p:cNvSpPr>
            <a:spLocks noChangeArrowheads="1"/>
          </p:cNvSpPr>
          <p:nvPr/>
        </p:nvSpPr>
        <p:spPr bwMode="auto">
          <a:xfrm>
            <a:off x="6305550" y="5632450"/>
            <a:ext cx="10604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600">
                <a:solidFill>
                  <a:schemeClr val="tx2"/>
                </a:solidFill>
                <a:latin typeface="Roboto Medium"/>
                <a:ea typeface="Roboto Medium"/>
                <a:cs typeface="Montserrat"/>
              </a:rPr>
              <a:t>5%</a:t>
            </a:r>
            <a:endParaRPr lang="en-US" sz="2600">
              <a:solidFill>
                <a:schemeClr val="tx2"/>
              </a:solidFill>
              <a:latin typeface="Roboto Medium"/>
              <a:ea typeface="Roboto Medium"/>
              <a:cs typeface="Montserrat"/>
            </a:endParaRPr>
          </a:p>
        </p:txBody>
      </p:sp>
      <p:sp>
        <p:nvSpPr>
          <p:cNvPr id="21518" name="Freeform 164"/>
          <p:cNvSpPr>
            <a:spLocks noChangeArrowheads="1"/>
          </p:cNvSpPr>
          <p:nvPr/>
        </p:nvSpPr>
        <p:spPr bwMode="auto">
          <a:xfrm>
            <a:off x="1382713" y="1687513"/>
            <a:ext cx="398462" cy="474662"/>
          </a:xfrm>
          <a:custGeom>
            <a:avLst/>
            <a:gdLst>
              <a:gd name="T0" fmla="*/ 2607 w 2758"/>
              <a:gd name="T1" fmla="*/ 41784 h 3182"/>
              <a:gd name="T2" fmla="*/ 2607 w 2758"/>
              <a:gd name="T3" fmla="*/ 41784 h 3182"/>
              <a:gd name="T4" fmla="*/ 156553 w 2758"/>
              <a:gd name="T5" fmla="*/ 449180 h 3182"/>
              <a:gd name="T6" fmla="*/ 186676 w 2758"/>
              <a:gd name="T7" fmla="*/ 473355 h 3182"/>
              <a:gd name="T8" fmla="*/ 369298 w 2758"/>
              <a:gd name="T9" fmla="*/ 454552 h 3182"/>
              <a:gd name="T10" fmla="*/ 391456 w 2758"/>
              <a:gd name="T11" fmla="*/ 414260 h 3182"/>
              <a:gd name="T12" fmla="*/ 116148 w 2758"/>
              <a:gd name="T13" fmla="*/ 18803 h 3182"/>
              <a:gd name="T14" fmla="*/ 87473 w 2758"/>
              <a:gd name="T15" fmla="*/ 1343 h 3182"/>
              <a:gd name="T16" fmla="*/ 27371 w 2758"/>
              <a:gd name="T17" fmla="*/ 8058 h 3182"/>
              <a:gd name="T18" fmla="*/ 2607 w 2758"/>
              <a:gd name="T19" fmla="*/ 41784 h 318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758"/>
              <a:gd name="T31" fmla="*/ 0 h 3182"/>
              <a:gd name="T32" fmla="*/ 2758 w 2758"/>
              <a:gd name="T33" fmla="*/ 3182 h 318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758" h="3182">
                <a:moveTo>
                  <a:pt x="18" y="280"/>
                </a:moveTo>
                <a:lnTo>
                  <a:pt x="18" y="280"/>
                </a:lnTo>
                <a:cubicBezTo>
                  <a:pt x="1081" y="3010"/>
                  <a:pt x="1081" y="3010"/>
                  <a:pt x="1081" y="3010"/>
                </a:cubicBezTo>
                <a:cubicBezTo>
                  <a:pt x="1099" y="3109"/>
                  <a:pt x="1189" y="3181"/>
                  <a:pt x="1289" y="3172"/>
                </a:cubicBezTo>
                <a:cubicBezTo>
                  <a:pt x="2550" y="3046"/>
                  <a:pt x="2550" y="3046"/>
                  <a:pt x="2550" y="3046"/>
                </a:cubicBezTo>
                <a:cubicBezTo>
                  <a:pt x="2676" y="3037"/>
                  <a:pt x="2757" y="2902"/>
                  <a:pt x="2703" y="2776"/>
                </a:cubicBezTo>
                <a:cubicBezTo>
                  <a:pt x="802" y="126"/>
                  <a:pt x="802" y="126"/>
                  <a:pt x="802" y="126"/>
                </a:cubicBezTo>
                <a:cubicBezTo>
                  <a:pt x="766" y="45"/>
                  <a:pt x="694" y="0"/>
                  <a:pt x="604" y="9"/>
                </a:cubicBezTo>
                <a:cubicBezTo>
                  <a:pt x="189" y="54"/>
                  <a:pt x="189" y="54"/>
                  <a:pt x="189" y="54"/>
                </a:cubicBezTo>
                <a:cubicBezTo>
                  <a:pt x="72" y="63"/>
                  <a:pt x="0" y="162"/>
                  <a:pt x="18" y="280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19" name="Freeform 165"/>
          <p:cNvSpPr>
            <a:spLocks noChangeArrowheads="1"/>
          </p:cNvSpPr>
          <p:nvPr/>
        </p:nvSpPr>
        <p:spPr bwMode="auto">
          <a:xfrm>
            <a:off x="906463" y="2005013"/>
            <a:ext cx="190500" cy="247650"/>
          </a:xfrm>
          <a:custGeom>
            <a:avLst/>
            <a:gdLst>
              <a:gd name="T0" fmla="*/ 1302 w 1316"/>
              <a:gd name="T1" fmla="*/ 21462 h 1668"/>
              <a:gd name="T2" fmla="*/ 1302 w 1316"/>
              <a:gd name="T3" fmla="*/ 21462 h 1668"/>
              <a:gd name="T4" fmla="*/ 63819 w 1316"/>
              <a:gd name="T5" fmla="*/ 236382 h 1668"/>
              <a:gd name="T6" fmla="*/ 79448 w 1316"/>
              <a:gd name="T7" fmla="*/ 248455 h 1668"/>
              <a:gd name="T8" fmla="*/ 174670 w 1316"/>
              <a:gd name="T9" fmla="*/ 239065 h 1668"/>
              <a:gd name="T10" fmla="*/ 186392 w 1316"/>
              <a:gd name="T11" fmla="*/ 217603 h 1668"/>
              <a:gd name="T12" fmla="*/ 61214 w 1316"/>
              <a:gd name="T13" fmla="*/ 9390 h 1668"/>
              <a:gd name="T14" fmla="*/ 46887 w 1316"/>
              <a:gd name="T15" fmla="*/ 1341 h 1668"/>
              <a:gd name="T16" fmla="*/ 14327 w 1316"/>
              <a:gd name="T17" fmla="*/ 4024 h 1668"/>
              <a:gd name="T18" fmla="*/ 1302 w 1316"/>
              <a:gd name="T19" fmla="*/ 21462 h 16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16"/>
              <a:gd name="T31" fmla="*/ 0 h 1668"/>
              <a:gd name="T32" fmla="*/ 1316 w 1316"/>
              <a:gd name="T33" fmla="*/ 1668 h 16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16" h="1668">
                <a:moveTo>
                  <a:pt x="9" y="144"/>
                </a:moveTo>
                <a:lnTo>
                  <a:pt x="9" y="144"/>
                </a:lnTo>
                <a:cubicBezTo>
                  <a:pt x="441" y="1586"/>
                  <a:pt x="441" y="1586"/>
                  <a:pt x="441" y="1586"/>
                </a:cubicBezTo>
                <a:cubicBezTo>
                  <a:pt x="450" y="1631"/>
                  <a:pt x="495" y="1667"/>
                  <a:pt x="549" y="1667"/>
                </a:cubicBezTo>
                <a:cubicBezTo>
                  <a:pt x="1207" y="1604"/>
                  <a:pt x="1207" y="1604"/>
                  <a:pt x="1207" y="1604"/>
                </a:cubicBezTo>
                <a:cubicBezTo>
                  <a:pt x="1270" y="1595"/>
                  <a:pt x="1315" y="1523"/>
                  <a:pt x="1288" y="1460"/>
                </a:cubicBezTo>
                <a:cubicBezTo>
                  <a:pt x="423" y="63"/>
                  <a:pt x="423" y="63"/>
                  <a:pt x="423" y="63"/>
                </a:cubicBezTo>
                <a:cubicBezTo>
                  <a:pt x="405" y="27"/>
                  <a:pt x="360" y="0"/>
                  <a:pt x="324" y="9"/>
                </a:cubicBezTo>
                <a:cubicBezTo>
                  <a:pt x="99" y="27"/>
                  <a:pt x="99" y="27"/>
                  <a:pt x="99" y="27"/>
                </a:cubicBezTo>
                <a:cubicBezTo>
                  <a:pt x="45" y="36"/>
                  <a:pt x="0" y="90"/>
                  <a:pt x="9" y="144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20" name="Freeform 166"/>
          <p:cNvSpPr>
            <a:spLocks noChangeArrowheads="1"/>
          </p:cNvSpPr>
          <p:nvPr/>
        </p:nvSpPr>
        <p:spPr bwMode="auto">
          <a:xfrm>
            <a:off x="982663" y="2103438"/>
            <a:ext cx="1047750" cy="327025"/>
          </a:xfrm>
          <a:custGeom>
            <a:avLst/>
            <a:gdLst>
              <a:gd name="T0" fmla="*/ 1030311 w 7235"/>
              <a:gd name="T1" fmla="*/ 189687 h 2199"/>
              <a:gd name="T2" fmla="*/ 1030311 w 7235"/>
              <a:gd name="T3" fmla="*/ 189687 h 2199"/>
              <a:gd name="T4" fmla="*/ 1030311 w 7235"/>
              <a:gd name="T5" fmla="*/ 137154 h 2199"/>
              <a:gd name="T6" fmla="*/ 916670 w 7235"/>
              <a:gd name="T7" fmla="*/ 61936 h 2199"/>
              <a:gd name="T8" fmla="*/ 685618 w 7235"/>
              <a:gd name="T9" fmla="*/ 13432 h 2199"/>
              <a:gd name="T10" fmla="*/ 31309 w 7235"/>
              <a:gd name="T11" fmla="*/ 126408 h 2199"/>
              <a:gd name="T12" fmla="*/ 0 w 7235"/>
              <a:gd name="T13" fmla="*/ 164167 h 2199"/>
              <a:gd name="T14" fmla="*/ 0 w 7235"/>
              <a:gd name="T15" fmla="*/ 164167 h 2199"/>
              <a:gd name="T16" fmla="*/ 31309 w 7235"/>
              <a:gd name="T17" fmla="*/ 201776 h 2199"/>
              <a:gd name="T18" fmla="*/ 685618 w 7235"/>
              <a:gd name="T19" fmla="*/ 313260 h 2199"/>
              <a:gd name="T20" fmla="*/ 916670 w 7235"/>
              <a:gd name="T21" fmla="*/ 264756 h 2199"/>
              <a:gd name="T22" fmla="*/ 1030311 w 7235"/>
              <a:gd name="T23" fmla="*/ 189687 h 219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235"/>
              <a:gd name="T37" fmla="*/ 0 h 2199"/>
              <a:gd name="T38" fmla="*/ 7235 w 7235"/>
              <a:gd name="T39" fmla="*/ 2199 h 219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235" h="2199">
                <a:moveTo>
                  <a:pt x="7108" y="1271"/>
                </a:moveTo>
                <a:lnTo>
                  <a:pt x="7108" y="1271"/>
                </a:lnTo>
                <a:cubicBezTo>
                  <a:pt x="7234" y="1189"/>
                  <a:pt x="7234" y="1000"/>
                  <a:pt x="7108" y="919"/>
                </a:cubicBezTo>
                <a:cubicBezTo>
                  <a:pt x="6324" y="415"/>
                  <a:pt x="6324" y="415"/>
                  <a:pt x="6324" y="415"/>
                </a:cubicBezTo>
                <a:cubicBezTo>
                  <a:pt x="5847" y="117"/>
                  <a:pt x="5279" y="0"/>
                  <a:pt x="4730" y="90"/>
                </a:cubicBezTo>
                <a:cubicBezTo>
                  <a:pt x="216" y="847"/>
                  <a:pt x="216" y="847"/>
                  <a:pt x="216" y="847"/>
                </a:cubicBezTo>
                <a:cubicBezTo>
                  <a:pt x="90" y="865"/>
                  <a:pt x="0" y="973"/>
                  <a:pt x="0" y="1100"/>
                </a:cubicBezTo>
                <a:cubicBezTo>
                  <a:pt x="0" y="1217"/>
                  <a:pt x="90" y="1325"/>
                  <a:pt x="216" y="1352"/>
                </a:cubicBezTo>
                <a:cubicBezTo>
                  <a:pt x="4730" y="2099"/>
                  <a:pt x="4730" y="2099"/>
                  <a:pt x="4730" y="2099"/>
                </a:cubicBezTo>
                <a:cubicBezTo>
                  <a:pt x="5279" y="2198"/>
                  <a:pt x="5847" y="2081"/>
                  <a:pt x="6324" y="1774"/>
                </a:cubicBezTo>
                <a:lnTo>
                  <a:pt x="7108" y="1271"/>
                </a:ln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21" name="Freeform 167"/>
          <p:cNvSpPr>
            <a:spLocks noChangeArrowheads="1"/>
          </p:cNvSpPr>
          <p:nvPr/>
        </p:nvSpPr>
        <p:spPr bwMode="auto">
          <a:xfrm>
            <a:off x="1382713" y="2346325"/>
            <a:ext cx="398462" cy="473075"/>
          </a:xfrm>
          <a:custGeom>
            <a:avLst/>
            <a:gdLst>
              <a:gd name="T0" fmla="*/ 2607 w 2758"/>
              <a:gd name="T1" fmla="*/ 432461 h 3171"/>
              <a:gd name="T2" fmla="*/ 2607 w 2758"/>
              <a:gd name="T3" fmla="*/ 432461 h 3171"/>
              <a:gd name="T4" fmla="*/ 156553 w 2758"/>
              <a:gd name="T5" fmla="*/ 24009 h 3171"/>
              <a:gd name="T6" fmla="*/ 186676 w 2758"/>
              <a:gd name="T7" fmla="*/ 1342 h 3171"/>
              <a:gd name="T8" fmla="*/ 369298 w 2758"/>
              <a:gd name="T9" fmla="*/ 18641 h 3171"/>
              <a:gd name="T10" fmla="*/ 391456 w 2758"/>
              <a:gd name="T11" fmla="*/ 58904 h 3171"/>
              <a:gd name="T12" fmla="*/ 116148 w 2758"/>
              <a:gd name="T13" fmla="*/ 455277 h 3171"/>
              <a:gd name="T14" fmla="*/ 87473 w 2758"/>
              <a:gd name="T15" fmla="*/ 471383 h 3171"/>
              <a:gd name="T16" fmla="*/ 27371 w 2758"/>
              <a:gd name="T17" fmla="*/ 466014 h 3171"/>
              <a:gd name="T18" fmla="*/ 2607 w 2758"/>
              <a:gd name="T19" fmla="*/ 432461 h 31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758"/>
              <a:gd name="T31" fmla="*/ 0 h 3171"/>
              <a:gd name="T32" fmla="*/ 2758 w 2758"/>
              <a:gd name="T33" fmla="*/ 3171 h 317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758" h="3171">
                <a:moveTo>
                  <a:pt x="18" y="2900"/>
                </a:moveTo>
                <a:lnTo>
                  <a:pt x="18" y="2900"/>
                </a:lnTo>
                <a:cubicBezTo>
                  <a:pt x="1081" y="161"/>
                  <a:pt x="1081" y="161"/>
                  <a:pt x="1081" y="161"/>
                </a:cubicBezTo>
                <a:cubicBezTo>
                  <a:pt x="1099" y="63"/>
                  <a:pt x="1189" y="0"/>
                  <a:pt x="1289" y="9"/>
                </a:cubicBezTo>
                <a:cubicBezTo>
                  <a:pt x="2550" y="125"/>
                  <a:pt x="2550" y="125"/>
                  <a:pt x="2550" y="125"/>
                </a:cubicBezTo>
                <a:cubicBezTo>
                  <a:pt x="2676" y="143"/>
                  <a:pt x="2757" y="278"/>
                  <a:pt x="2703" y="395"/>
                </a:cubicBezTo>
                <a:cubicBezTo>
                  <a:pt x="802" y="3053"/>
                  <a:pt x="802" y="3053"/>
                  <a:pt x="802" y="3053"/>
                </a:cubicBezTo>
                <a:cubicBezTo>
                  <a:pt x="766" y="3125"/>
                  <a:pt x="694" y="3170"/>
                  <a:pt x="604" y="3161"/>
                </a:cubicBezTo>
                <a:cubicBezTo>
                  <a:pt x="189" y="3125"/>
                  <a:pt x="189" y="3125"/>
                  <a:pt x="189" y="3125"/>
                </a:cubicBezTo>
                <a:cubicBezTo>
                  <a:pt x="72" y="3116"/>
                  <a:pt x="0" y="3008"/>
                  <a:pt x="18" y="2900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22" name="Freeform 168"/>
          <p:cNvSpPr>
            <a:spLocks noChangeArrowheads="1"/>
          </p:cNvSpPr>
          <p:nvPr/>
        </p:nvSpPr>
        <p:spPr bwMode="auto">
          <a:xfrm>
            <a:off x="915988" y="2273300"/>
            <a:ext cx="190500" cy="249238"/>
          </a:xfrm>
          <a:custGeom>
            <a:avLst/>
            <a:gdLst>
              <a:gd name="T0" fmla="*/ 1302 w 1316"/>
              <a:gd name="T1" fmla="*/ 228185 h 1668"/>
              <a:gd name="T2" fmla="*/ 1302 w 1316"/>
              <a:gd name="T3" fmla="*/ 228185 h 1668"/>
              <a:gd name="T4" fmla="*/ 63819 w 1316"/>
              <a:gd name="T5" fmla="*/ 13563 h 1668"/>
              <a:gd name="T6" fmla="*/ 79448 w 1316"/>
              <a:gd name="T7" fmla="*/ 1490 h 1668"/>
              <a:gd name="T8" fmla="*/ 174670 w 1316"/>
              <a:gd name="T9" fmla="*/ 10880 h 1668"/>
              <a:gd name="T10" fmla="*/ 186392 w 1316"/>
              <a:gd name="T11" fmla="*/ 31001 h 1668"/>
              <a:gd name="T12" fmla="*/ 61214 w 1316"/>
              <a:gd name="T13" fmla="*/ 238916 h 1668"/>
              <a:gd name="T14" fmla="*/ 46887 w 1316"/>
              <a:gd name="T15" fmla="*/ 248455 h 1668"/>
              <a:gd name="T16" fmla="*/ 14327 w 1316"/>
              <a:gd name="T17" fmla="*/ 244282 h 1668"/>
              <a:gd name="T18" fmla="*/ 1302 w 1316"/>
              <a:gd name="T19" fmla="*/ 228185 h 16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16"/>
              <a:gd name="T31" fmla="*/ 0 h 1668"/>
              <a:gd name="T32" fmla="*/ 1316 w 1316"/>
              <a:gd name="T33" fmla="*/ 1668 h 16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16" h="1668">
                <a:moveTo>
                  <a:pt x="9" y="1531"/>
                </a:moveTo>
                <a:lnTo>
                  <a:pt x="9" y="1531"/>
                </a:lnTo>
                <a:cubicBezTo>
                  <a:pt x="441" y="91"/>
                  <a:pt x="441" y="91"/>
                  <a:pt x="441" y="91"/>
                </a:cubicBezTo>
                <a:cubicBezTo>
                  <a:pt x="450" y="36"/>
                  <a:pt x="495" y="0"/>
                  <a:pt x="549" y="10"/>
                </a:cubicBezTo>
                <a:cubicBezTo>
                  <a:pt x="1207" y="73"/>
                  <a:pt x="1207" y="73"/>
                  <a:pt x="1207" y="73"/>
                </a:cubicBezTo>
                <a:cubicBezTo>
                  <a:pt x="1270" y="82"/>
                  <a:pt x="1315" y="154"/>
                  <a:pt x="1288" y="208"/>
                </a:cubicBezTo>
                <a:cubicBezTo>
                  <a:pt x="423" y="1603"/>
                  <a:pt x="423" y="1603"/>
                  <a:pt x="423" y="1603"/>
                </a:cubicBezTo>
                <a:cubicBezTo>
                  <a:pt x="405" y="1648"/>
                  <a:pt x="360" y="1667"/>
                  <a:pt x="324" y="1667"/>
                </a:cubicBezTo>
                <a:cubicBezTo>
                  <a:pt x="99" y="1639"/>
                  <a:pt x="99" y="1639"/>
                  <a:pt x="99" y="1639"/>
                </a:cubicBezTo>
                <a:cubicBezTo>
                  <a:pt x="45" y="1639"/>
                  <a:pt x="0" y="1585"/>
                  <a:pt x="9" y="1531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23" name="Freeform 169"/>
          <p:cNvSpPr>
            <a:spLocks noChangeArrowheads="1"/>
          </p:cNvSpPr>
          <p:nvPr/>
        </p:nvSpPr>
        <p:spPr bwMode="auto">
          <a:xfrm>
            <a:off x="1778000" y="2163763"/>
            <a:ext cx="125413" cy="101600"/>
          </a:xfrm>
          <a:custGeom>
            <a:avLst/>
            <a:gdLst>
              <a:gd name="T0" fmla="*/ 0 w 866"/>
              <a:gd name="T1" fmla="*/ 14733 h 685"/>
              <a:gd name="T2" fmla="*/ 0 w 866"/>
              <a:gd name="T3" fmla="*/ 14733 h 685"/>
              <a:gd name="T4" fmla="*/ 0 w 866"/>
              <a:gd name="T5" fmla="*/ 89738 h 685"/>
              <a:gd name="T6" fmla="*/ 11716 w 866"/>
              <a:gd name="T7" fmla="*/ 101792 h 685"/>
              <a:gd name="T8" fmla="*/ 110795 w 866"/>
              <a:gd name="T9" fmla="*/ 101792 h 685"/>
              <a:gd name="T10" fmla="*/ 121209 w 866"/>
              <a:gd name="T11" fmla="*/ 83041 h 685"/>
              <a:gd name="T12" fmla="*/ 15621 w 866"/>
              <a:gd name="T13" fmla="*/ 2679 h 685"/>
              <a:gd name="T14" fmla="*/ 0 w 866"/>
              <a:gd name="T15" fmla="*/ 14733 h 6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66"/>
              <a:gd name="T25" fmla="*/ 0 h 685"/>
              <a:gd name="T26" fmla="*/ 866 w 866"/>
              <a:gd name="T27" fmla="*/ 685 h 6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66" h="685">
                <a:moveTo>
                  <a:pt x="0" y="99"/>
                </a:moveTo>
                <a:lnTo>
                  <a:pt x="0" y="99"/>
                </a:lnTo>
                <a:cubicBezTo>
                  <a:pt x="0" y="603"/>
                  <a:pt x="0" y="603"/>
                  <a:pt x="0" y="603"/>
                </a:cubicBezTo>
                <a:cubicBezTo>
                  <a:pt x="0" y="648"/>
                  <a:pt x="36" y="684"/>
                  <a:pt x="81" y="684"/>
                </a:cubicBezTo>
                <a:cubicBezTo>
                  <a:pt x="766" y="684"/>
                  <a:pt x="766" y="684"/>
                  <a:pt x="766" y="684"/>
                </a:cubicBezTo>
                <a:cubicBezTo>
                  <a:pt x="829" y="684"/>
                  <a:pt x="865" y="612"/>
                  <a:pt x="838" y="558"/>
                </a:cubicBezTo>
                <a:cubicBezTo>
                  <a:pt x="739" y="405"/>
                  <a:pt x="531" y="153"/>
                  <a:pt x="108" y="18"/>
                </a:cubicBezTo>
                <a:cubicBezTo>
                  <a:pt x="54" y="0"/>
                  <a:pt x="0" y="45"/>
                  <a:pt x="0" y="99"/>
                </a:cubicBezTo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24" name="Freeform 531"/>
          <p:cNvSpPr>
            <a:spLocks noChangeArrowheads="1"/>
          </p:cNvSpPr>
          <p:nvPr/>
        </p:nvSpPr>
        <p:spPr bwMode="auto">
          <a:xfrm>
            <a:off x="635000" y="2930525"/>
            <a:ext cx="879475" cy="555625"/>
          </a:xfrm>
          <a:custGeom>
            <a:avLst/>
            <a:gdLst>
              <a:gd name="T0" fmla="*/ 878977 w 3760"/>
              <a:gd name="T1" fmla="*/ 555589 h 3149"/>
              <a:gd name="T2" fmla="*/ 878977 w 3760"/>
              <a:gd name="T3" fmla="*/ 555589 h 3149"/>
              <a:gd name="T4" fmla="*/ 0 w 3760"/>
              <a:gd name="T5" fmla="*/ 555589 h 3149"/>
              <a:gd name="T6" fmla="*/ 0 w 3760"/>
              <a:gd name="T7" fmla="*/ 55594 h 3149"/>
              <a:gd name="T8" fmla="*/ 73657 w 3760"/>
              <a:gd name="T9" fmla="*/ 0 h 3149"/>
              <a:gd name="T10" fmla="*/ 805320 w 3760"/>
              <a:gd name="T11" fmla="*/ 0 h 3149"/>
              <a:gd name="T12" fmla="*/ 878977 w 3760"/>
              <a:gd name="T13" fmla="*/ 55594 h 3149"/>
              <a:gd name="T14" fmla="*/ 878977 w 3760"/>
              <a:gd name="T15" fmla="*/ 555589 h 314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60"/>
              <a:gd name="T25" fmla="*/ 0 h 3149"/>
              <a:gd name="T26" fmla="*/ 3760 w 3760"/>
              <a:gd name="T27" fmla="*/ 3149 h 314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60" h="3149">
                <a:moveTo>
                  <a:pt x="3759" y="3148"/>
                </a:moveTo>
                <a:lnTo>
                  <a:pt x="3759" y="3148"/>
                </a:lnTo>
                <a:cubicBezTo>
                  <a:pt x="0" y="3148"/>
                  <a:pt x="0" y="3148"/>
                  <a:pt x="0" y="3148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144"/>
                  <a:pt x="144" y="0"/>
                  <a:pt x="315" y="0"/>
                </a:cubicBezTo>
                <a:cubicBezTo>
                  <a:pt x="3444" y="0"/>
                  <a:pt x="3444" y="0"/>
                  <a:pt x="3444" y="0"/>
                </a:cubicBezTo>
                <a:cubicBezTo>
                  <a:pt x="3615" y="0"/>
                  <a:pt x="3759" y="144"/>
                  <a:pt x="3759" y="315"/>
                </a:cubicBezTo>
                <a:lnTo>
                  <a:pt x="3759" y="3148"/>
                </a:lnTo>
              </a:path>
            </a:pathLst>
          </a:custGeom>
          <a:solidFill>
            <a:schemeClr val="accent1"/>
          </a:solidFill>
          <a:ln w="9525" cap="flat">
            <a:solidFill>
              <a:schemeClr val="bg2"/>
            </a:solidFill>
            <a:bevel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25" name="Freeform 532"/>
          <p:cNvSpPr>
            <a:spLocks noChangeArrowheads="1"/>
          </p:cNvSpPr>
          <p:nvPr/>
        </p:nvSpPr>
        <p:spPr bwMode="auto">
          <a:xfrm>
            <a:off x="500063" y="3362325"/>
            <a:ext cx="1139825" cy="523875"/>
          </a:xfrm>
          <a:custGeom>
            <a:avLst/>
            <a:gdLst>
              <a:gd name="T0" fmla="*/ 956885 w 4875"/>
              <a:gd name="T1" fmla="*/ 523675 h 2969"/>
              <a:gd name="T2" fmla="*/ 956885 w 4875"/>
              <a:gd name="T3" fmla="*/ 523675 h 2969"/>
              <a:gd name="T4" fmla="*/ 183099 w 4875"/>
              <a:gd name="T5" fmla="*/ 523675 h 2969"/>
              <a:gd name="T6" fmla="*/ 119961 w 4875"/>
              <a:gd name="T7" fmla="*/ 487151 h 2969"/>
              <a:gd name="T8" fmla="*/ 8418 w 4875"/>
              <a:gd name="T9" fmla="*/ 153856 h 2969"/>
              <a:gd name="T10" fmla="*/ 56824 w 4875"/>
              <a:gd name="T11" fmla="*/ 93690 h 2969"/>
              <a:gd name="T12" fmla="*/ 555377 w 4875"/>
              <a:gd name="T13" fmla="*/ 3176 h 2969"/>
              <a:gd name="T14" fmla="*/ 584607 w 4875"/>
              <a:gd name="T15" fmla="*/ 3176 h 2969"/>
              <a:gd name="T16" fmla="*/ 1082926 w 4875"/>
              <a:gd name="T17" fmla="*/ 93690 h 2969"/>
              <a:gd name="T18" fmla="*/ 1131332 w 4875"/>
              <a:gd name="T19" fmla="*/ 153856 h 2969"/>
              <a:gd name="T20" fmla="*/ 1020023 w 4875"/>
              <a:gd name="T21" fmla="*/ 487151 h 2969"/>
              <a:gd name="T22" fmla="*/ 956885 w 4875"/>
              <a:gd name="T23" fmla="*/ 523675 h 296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875"/>
              <a:gd name="T37" fmla="*/ 0 h 2969"/>
              <a:gd name="T38" fmla="*/ 4875 w 4875"/>
              <a:gd name="T39" fmla="*/ 2969 h 296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875" h="2969">
                <a:moveTo>
                  <a:pt x="4092" y="2968"/>
                </a:moveTo>
                <a:lnTo>
                  <a:pt x="4092" y="2968"/>
                </a:lnTo>
                <a:cubicBezTo>
                  <a:pt x="783" y="2968"/>
                  <a:pt x="783" y="2968"/>
                  <a:pt x="783" y="2968"/>
                </a:cubicBezTo>
                <a:cubicBezTo>
                  <a:pt x="657" y="2968"/>
                  <a:pt x="540" y="2878"/>
                  <a:pt x="513" y="2761"/>
                </a:cubicBezTo>
                <a:cubicBezTo>
                  <a:pt x="36" y="872"/>
                  <a:pt x="36" y="872"/>
                  <a:pt x="36" y="872"/>
                </a:cubicBezTo>
                <a:cubicBezTo>
                  <a:pt x="0" y="720"/>
                  <a:pt x="90" y="567"/>
                  <a:pt x="243" y="531"/>
                </a:cubicBezTo>
                <a:cubicBezTo>
                  <a:pt x="2375" y="18"/>
                  <a:pt x="2375" y="18"/>
                  <a:pt x="2375" y="18"/>
                </a:cubicBezTo>
                <a:cubicBezTo>
                  <a:pt x="2411" y="0"/>
                  <a:pt x="2465" y="0"/>
                  <a:pt x="2500" y="18"/>
                </a:cubicBezTo>
                <a:cubicBezTo>
                  <a:pt x="4631" y="531"/>
                  <a:pt x="4631" y="531"/>
                  <a:pt x="4631" y="531"/>
                </a:cubicBezTo>
                <a:cubicBezTo>
                  <a:pt x="4784" y="567"/>
                  <a:pt x="4874" y="720"/>
                  <a:pt x="4838" y="872"/>
                </a:cubicBezTo>
                <a:cubicBezTo>
                  <a:pt x="4362" y="2761"/>
                  <a:pt x="4362" y="2761"/>
                  <a:pt x="4362" y="2761"/>
                </a:cubicBezTo>
                <a:cubicBezTo>
                  <a:pt x="4335" y="2878"/>
                  <a:pt x="4218" y="2968"/>
                  <a:pt x="4092" y="2968"/>
                </a:cubicBezTo>
              </a:path>
            </a:pathLst>
          </a:custGeom>
          <a:solidFill>
            <a:schemeClr val="tx2"/>
          </a:solidFill>
          <a:ln w="9525" cap="flat">
            <a:solidFill>
              <a:schemeClr val="bg2"/>
            </a:solidFill>
            <a:bevel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26" name="Freeform 533"/>
          <p:cNvSpPr>
            <a:spLocks noChangeArrowheads="1"/>
          </p:cNvSpPr>
          <p:nvPr/>
        </p:nvSpPr>
        <p:spPr bwMode="auto">
          <a:xfrm>
            <a:off x="755650" y="3125788"/>
            <a:ext cx="147638" cy="112712"/>
          </a:xfrm>
          <a:custGeom>
            <a:avLst/>
            <a:gdLst>
              <a:gd name="T0" fmla="*/ 147160 w 630"/>
              <a:gd name="T1" fmla="*/ 57227 h 639"/>
              <a:gd name="T2" fmla="*/ 147160 w 630"/>
              <a:gd name="T3" fmla="*/ 57227 h 639"/>
              <a:gd name="T4" fmla="*/ 73697 w 630"/>
              <a:gd name="T5" fmla="*/ 112688 h 639"/>
              <a:gd name="T6" fmla="*/ 0 w 630"/>
              <a:gd name="T7" fmla="*/ 57227 h 639"/>
              <a:gd name="T8" fmla="*/ 73697 w 630"/>
              <a:gd name="T9" fmla="*/ 0 h 639"/>
              <a:gd name="T10" fmla="*/ 147160 w 630"/>
              <a:gd name="T11" fmla="*/ 57227 h 6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0"/>
              <a:gd name="T19" fmla="*/ 0 h 639"/>
              <a:gd name="T20" fmla="*/ 630 w 630"/>
              <a:gd name="T21" fmla="*/ 639 h 6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0" h="639">
                <a:moveTo>
                  <a:pt x="629" y="324"/>
                </a:moveTo>
                <a:lnTo>
                  <a:pt x="629" y="324"/>
                </a:lnTo>
                <a:cubicBezTo>
                  <a:pt x="629" y="494"/>
                  <a:pt x="485" y="638"/>
                  <a:pt x="315" y="638"/>
                </a:cubicBezTo>
                <a:cubicBezTo>
                  <a:pt x="144" y="638"/>
                  <a:pt x="0" y="494"/>
                  <a:pt x="0" y="324"/>
                </a:cubicBezTo>
                <a:cubicBezTo>
                  <a:pt x="0" y="144"/>
                  <a:pt x="144" y="0"/>
                  <a:pt x="315" y="0"/>
                </a:cubicBezTo>
                <a:cubicBezTo>
                  <a:pt x="485" y="0"/>
                  <a:pt x="629" y="144"/>
                  <a:pt x="629" y="324"/>
                </a:cubicBezTo>
              </a:path>
            </a:pathLst>
          </a:custGeom>
          <a:solidFill>
            <a:schemeClr val="bg2"/>
          </a:solidFill>
          <a:ln w="9525" cap="flat">
            <a:solidFill>
              <a:schemeClr val="bg2"/>
            </a:solidFill>
            <a:bevel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27" name="Freeform 534"/>
          <p:cNvSpPr>
            <a:spLocks noChangeArrowheads="1"/>
          </p:cNvSpPr>
          <p:nvPr/>
        </p:nvSpPr>
        <p:spPr bwMode="auto">
          <a:xfrm>
            <a:off x="1287463" y="3125788"/>
            <a:ext cx="147637" cy="112712"/>
          </a:xfrm>
          <a:custGeom>
            <a:avLst/>
            <a:gdLst>
              <a:gd name="T0" fmla="*/ 147159 w 630"/>
              <a:gd name="T1" fmla="*/ 57227 h 639"/>
              <a:gd name="T2" fmla="*/ 147159 w 630"/>
              <a:gd name="T3" fmla="*/ 57227 h 639"/>
              <a:gd name="T4" fmla="*/ 73697 w 630"/>
              <a:gd name="T5" fmla="*/ 112688 h 639"/>
              <a:gd name="T6" fmla="*/ 0 w 630"/>
              <a:gd name="T7" fmla="*/ 57227 h 639"/>
              <a:gd name="T8" fmla="*/ 73697 w 630"/>
              <a:gd name="T9" fmla="*/ 0 h 639"/>
              <a:gd name="T10" fmla="*/ 147159 w 630"/>
              <a:gd name="T11" fmla="*/ 57227 h 6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0"/>
              <a:gd name="T19" fmla="*/ 0 h 639"/>
              <a:gd name="T20" fmla="*/ 630 w 630"/>
              <a:gd name="T21" fmla="*/ 639 h 6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0" h="639">
                <a:moveTo>
                  <a:pt x="629" y="324"/>
                </a:moveTo>
                <a:lnTo>
                  <a:pt x="629" y="324"/>
                </a:lnTo>
                <a:cubicBezTo>
                  <a:pt x="629" y="494"/>
                  <a:pt x="485" y="638"/>
                  <a:pt x="315" y="638"/>
                </a:cubicBezTo>
                <a:cubicBezTo>
                  <a:pt x="144" y="638"/>
                  <a:pt x="0" y="494"/>
                  <a:pt x="0" y="324"/>
                </a:cubicBezTo>
                <a:cubicBezTo>
                  <a:pt x="0" y="144"/>
                  <a:pt x="144" y="0"/>
                  <a:pt x="315" y="0"/>
                </a:cubicBezTo>
                <a:cubicBezTo>
                  <a:pt x="485" y="0"/>
                  <a:pt x="629" y="144"/>
                  <a:pt x="629" y="324"/>
                </a:cubicBezTo>
              </a:path>
            </a:pathLst>
          </a:custGeom>
          <a:solidFill>
            <a:schemeClr val="bg2"/>
          </a:solidFill>
          <a:ln w="9525" cap="flat">
            <a:solidFill>
              <a:schemeClr val="bg2"/>
            </a:solidFill>
            <a:bevel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28" name="Freeform 535"/>
          <p:cNvSpPr>
            <a:spLocks noChangeArrowheads="1"/>
          </p:cNvSpPr>
          <p:nvPr/>
        </p:nvSpPr>
        <p:spPr bwMode="auto">
          <a:xfrm>
            <a:off x="1017588" y="3125788"/>
            <a:ext cx="147637" cy="112712"/>
          </a:xfrm>
          <a:custGeom>
            <a:avLst/>
            <a:gdLst>
              <a:gd name="T0" fmla="*/ 147160 w 631"/>
              <a:gd name="T1" fmla="*/ 57227 h 639"/>
              <a:gd name="T2" fmla="*/ 147160 w 631"/>
              <a:gd name="T3" fmla="*/ 57227 h 639"/>
              <a:gd name="T4" fmla="*/ 73580 w 631"/>
              <a:gd name="T5" fmla="*/ 112688 h 639"/>
              <a:gd name="T6" fmla="*/ 0 w 631"/>
              <a:gd name="T7" fmla="*/ 57227 h 639"/>
              <a:gd name="T8" fmla="*/ 73580 w 631"/>
              <a:gd name="T9" fmla="*/ 0 h 639"/>
              <a:gd name="T10" fmla="*/ 147160 w 631"/>
              <a:gd name="T11" fmla="*/ 57227 h 6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1"/>
              <a:gd name="T19" fmla="*/ 0 h 639"/>
              <a:gd name="T20" fmla="*/ 631 w 631"/>
              <a:gd name="T21" fmla="*/ 639 h 6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1" h="639">
                <a:moveTo>
                  <a:pt x="630" y="324"/>
                </a:moveTo>
                <a:lnTo>
                  <a:pt x="630" y="324"/>
                </a:lnTo>
                <a:cubicBezTo>
                  <a:pt x="630" y="494"/>
                  <a:pt x="486" y="638"/>
                  <a:pt x="315" y="638"/>
                </a:cubicBezTo>
                <a:cubicBezTo>
                  <a:pt x="144" y="638"/>
                  <a:pt x="0" y="494"/>
                  <a:pt x="0" y="324"/>
                </a:cubicBezTo>
                <a:cubicBezTo>
                  <a:pt x="0" y="144"/>
                  <a:pt x="144" y="0"/>
                  <a:pt x="315" y="0"/>
                </a:cubicBezTo>
                <a:cubicBezTo>
                  <a:pt x="486" y="0"/>
                  <a:pt x="630" y="144"/>
                  <a:pt x="630" y="324"/>
                </a:cubicBezTo>
              </a:path>
            </a:pathLst>
          </a:custGeom>
          <a:solidFill>
            <a:schemeClr val="bg2"/>
          </a:solidFill>
          <a:ln w="9525" cap="flat">
            <a:solidFill>
              <a:schemeClr val="bg2"/>
            </a:solidFill>
            <a:bevel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29" name="Freeform 536"/>
          <p:cNvSpPr>
            <a:spLocks noChangeArrowheads="1"/>
          </p:cNvSpPr>
          <p:nvPr/>
        </p:nvSpPr>
        <p:spPr bwMode="auto">
          <a:xfrm>
            <a:off x="935038" y="2763838"/>
            <a:ext cx="311150" cy="177800"/>
          </a:xfrm>
          <a:custGeom>
            <a:avLst/>
            <a:gdLst>
              <a:gd name="T0" fmla="*/ 311045 w 1332"/>
              <a:gd name="T1" fmla="*/ 0 h 1007"/>
              <a:gd name="T2" fmla="*/ 0 w 1332"/>
              <a:gd name="T3" fmla="*/ 0 h 1007"/>
              <a:gd name="T4" fmla="*/ 0 w 1332"/>
              <a:gd name="T5" fmla="*/ 177295 h 1007"/>
              <a:gd name="T6" fmla="*/ 311045 w 1332"/>
              <a:gd name="T7" fmla="*/ 177295 h 1007"/>
              <a:gd name="T8" fmla="*/ 311045 w 1332"/>
              <a:gd name="T9" fmla="*/ 0 h 1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32"/>
              <a:gd name="T16" fmla="*/ 0 h 1007"/>
              <a:gd name="T17" fmla="*/ 1332 w 1332"/>
              <a:gd name="T18" fmla="*/ 1007 h 10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32" h="1007">
                <a:moveTo>
                  <a:pt x="1331" y="0"/>
                </a:moveTo>
                <a:lnTo>
                  <a:pt x="0" y="0"/>
                </a:lnTo>
                <a:lnTo>
                  <a:pt x="0" y="1006"/>
                </a:lnTo>
                <a:lnTo>
                  <a:pt x="1331" y="1006"/>
                </a:lnTo>
                <a:lnTo>
                  <a:pt x="1331" y="0"/>
                </a:lnTo>
              </a:path>
            </a:pathLst>
          </a:custGeom>
          <a:solidFill>
            <a:schemeClr val="tx2"/>
          </a:solidFill>
          <a:ln w="9525" cap="flat">
            <a:solidFill>
              <a:schemeClr val="bg2"/>
            </a:solidFill>
            <a:bevel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30" name="Freeform 537"/>
          <p:cNvSpPr>
            <a:spLocks noChangeArrowheads="1"/>
          </p:cNvSpPr>
          <p:nvPr/>
        </p:nvSpPr>
        <p:spPr bwMode="auto">
          <a:xfrm>
            <a:off x="906463" y="2717800"/>
            <a:ext cx="366712" cy="46038"/>
          </a:xfrm>
          <a:custGeom>
            <a:avLst/>
            <a:gdLst>
              <a:gd name="T0" fmla="*/ 348840 w 1565"/>
              <a:gd name="T1" fmla="*/ 45404 h 145"/>
              <a:gd name="T2" fmla="*/ 348840 w 1565"/>
              <a:gd name="T3" fmla="*/ 45404 h 145"/>
              <a:gd name="T4" fmla="*/ 16834 w 1565"/>
              <a:gd name="T5" fmla="*/ 45404 h 145"/>
              <a:gd name="T6" fmla="*/ 0 w 1565"/>
              <a:gd name="T7" fmla="*/ 22702 h 145"/>
              <a:gd name="T8" fmla="*/ 0 w 1565"/>
              <a:gd name="T9" fmla="*/ 22702 h 145"/>
              <a:gd name="T10" fmla="*/ 16834 w 1565"/>
              <a:gd name="T11" fmla="*/ 0 h 145"/>
              <a:gd name="T12" fmla="*/ 348840 w 1565"/>
              <a:gd name="T13" fmla="*/ 0 h 145"/>
              <a:gd name="T14" fmla="*/ 365674 w 1565"/>
              <a:gd name="T15" fmla="*/ 22702 h 145"/>
              <a:gd name="T16" fmla="*/ 365674 w 1565"/>
              <a:gd name="T17" fmla="*/ 22702 h 145"/>
              <a:gd name="T18" fmla="*/ 348840 w 1565"/>
              <a:gd name="T19" fmla="*/ 45404 h 14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65"/>
              <a:gd name="T31" fmla="*/ 0 h 145"/>
              <a:gd name="T32" fmla="*/ 1565 w 1565"/>
              <a:gd name="T33" fmla="*/ 145 h 14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65" h="145">
                <a:moveTo>
                  <a:pt x="1492" y="144"/>
                </a:moveTo>
                <a:lnTo>
                  <a:pt x="1492" y="144"/>
                </a:lnTo>
                <a:cubicBezTo>
                  <a:pt x="72" y="144"/>
                  <a:pt x="72" y="144"/>
                  <a:pt x="72" y="144"/>
                </a:cubicBezTo>
                <a:cubicBezTo>
                  <a:pt x="36" y="144"/>
                  <a:pt x="0" y="108"/>
                  <a:pt x="0" y="72"/>
                </a:cubicBezTo>
                <a:cubicBezTo>
                  <a:pt x="0" y="26"/>
                  <a:pt x="36" y="0"/>
                  <a:pt x="72" y="0"/>
                </a:cubicBezTo>
                <a:cubicBezTo>
                  <a:pt x="1492" y="0"/>
                  <a:pt x="1492" y="0"/>
                  <a:pt x="1492" y="0"/>
                </a:cubicBezTo>
                <a:cubicBezTo>
                  <a:pt x="1528" y="0"/>
                  <a:pt x="1564" y="26"/>
                  <a:pt x="1564" y="72"/>
                </a:cubicBezTo>
                <a:cubicBezTo>
                  <a:pt x="1564" y="108"/>
                  <a:pt x="1528" y="144"/>
                  <a:pt x="1492" y="144"/>
                </a:cubicBezTo>
              </a:path>
            </a:pathLst>
          </a:custGeom>
          <a:solidFill>
            <a:schemeClr val="tx2"/>
          </a:solidFill>
          <a:ln w="9525" cap="flat">
            <a:solidFill>
              <a:schemeClr val="bg2"/>
            </a:solidFill>
            <a:bevel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" name="Freeform 537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720850" y="3046413"/>
            <a:ext cx="723900" cy="179387"/>
          </a:xfrm>
          <a:custGeom>
            <a:avLst/>
            <a:gdLst>
              <a:gd name="T0" fmla="*/ 4793 w 5118"/>
              <a:gd name="T1" fmla="*/ 1817 h 1818"/>
              <a:gd name="T2" fmla="*/ 4793 w 5118"/>
              <a:gd name="T3" fmla="*/ 1817 h 1818"/>
              <a:gd name="T4" fmla="*/ 323 w 5118"/>
              <a:gd name="T5" fmla="*/ 1817 h 1818"/>
              <a:gd name="T6" fmla="*/ 0 w 5118"/>
              <a:gd name="T7" fmla="*/ 1493 h 1818"/>
              <a:gd name="T8" fmla="*/ 0 w 5118"/>
              <a:gd name="T9" fmla="*/ 819 h 1818"/>
              <a:gd name="T10" fmla="*/ 827 w 5118"/>
              <a:gd name="T11" fmla="*/ 0 h 1818"/>
              <a:gd name="T12" fmla="*/ 4289 w 5118"/>
              <a:gd name="T13" fmla="*/ 0 h 1818"/>
              <a:gd name="T14" fmla="*/ 5117 w 5118"/>
              <a:gd name="T15" fmla="*/ 819 h 1818"/>
              <a:gd name="T16" fmla="*/ 5117 w 5118"/>
              <a:gd name="T17" fmla="*/ 1493 h 1818"/>
              <a:gd name="T18" fmla="*/ 4793 w 5118"/>
              <a:gd name="T19" fmla="*/ 1817 h 1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18" h="1818">
                <a:moveTo>
                  <a:pt x="4793" y="1817"/>
                </a:moveTo>
                <a:lnTo>
                  <a:pt x="4793" y="1817"/>
                </a:lnTo>
                <a:cubicBezTo>
                  <a:pt x="323" y="1817"/>
                  <a:pt x="323" y="1817"/>
                  <a:pt x="323" y="1817"/>
                </a:cubicBezTo>
                <a:cubicBezTo>
                  <a:pt x="153" y="1817"/>
                  <a:pt x="0" y="1673"/>
                  <a:pt x="0" y="1493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369"/>
                  <a:pt x="378" y="0"/>
                  <a:pt x="827" y="0"/>
                </a:cubicBezTo>
                <a:cubicBezTo>
                  <a:pt x="4289" y="0"/>
                  <a:pt x="4289" y="0"/>
                  <a:pt x="4289" y="0"/>
                </a:cubicBezTo>
                <a:cubicBezTo>
                  <a:pt x="4748" y="0"/>
                  <a:pt x="5117" y="369"/>
                  <a:pt x="5117" y="819"/>
                </a:cubicBezTo>
                <a:cubicBezTo>
                  <a:pt x="5117" y="1493"/>
                  <a:pt x="5117" y="1493"/>
                  <a:pt x="5117" y="1493"/>
                </a:cubicBezTo>
                <a:cubicBezTo>
                  <a:pt x="5117" y="1673"/>
                  <a:pt x="4973" y="1817"/>
                  <a:pt x="4793" y="1817"/>
                </a:cubicBezTo>
              </a:path>
            </a:pathLst>
          </a:custGeom>
          <a:solidFill>
            <a:schemeClr val="accent3"/>
          </a:solidFill>
          <a:ln w="9525" cap="flat">
            <a:solidFill>
              <a:schemeClr val="bg2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latin typeface="+mn-lt"/>
              <a:cs typeface="+mn-cs"/>
            </a:endParaRPr>
          </a:p>
        </p:txBody>
      </p:sp>
      <p:sp>
        <p:nvSpPr>
          <p:cNvPr id="21532" name="Freeform 538"/>
          <p:cNvSpPr>
            <a:spLocks noChangeArrowheads="1"/>
          </p:cNvSpPr>
          <p:nvPr/>
        </p:nvSpPr>
        <p:spPr bwMode="auto">
          <a:xfrm>
            <a:off x="1778000" y="3113088"/>
            <a:ext cx="193675" cy="77787"/>
          </a:xfrm>
          <a:custGeom>
            <a:avLst/>
            <a:gdLst>
              <a:gd name="T0" fmla="*/ 169192 w 1368"/>
              <a:gd name="T1" fmla="*/ 76551 h 783"/>
              <a:gd name="T2" fmla="*/ 169192 w 1368"/>
              <a:gd name="T3" fmla="*/ 76551 h 783"/>
              <a:gd name="T4" fmla="*/ 53332 w 1368"/>
              <a:gd name="T5" fmla="*/ 70312 h 783"/>
              <a:gd name="T6" fmla="*/ 52059 w 1368"/>
              <a:gd name="T7" fmla="*/ 70312 h 783"/>
              <a:gd name="T8" fmla="*/ 0 w 1368"/>
              <a:gd name="T9" fmla="*/ 33868 h 783"/>
              <a:gd name="T10" fmla="*/ 0 w 1368"/>
              <a:gd name="T11" fmla="*/ 16043 h 783"/>
              <a:gd name="T12" fmla="*/ 24049 w 1368"/>
              <a:gd name="T13" fmla="*/ 891 h 783"/>
              <a:gd name="T14" fmla="*/ 174285 w 1368"/>
              <a:gd name="T15" fmla="*/ 12478 h 783"/>
              <a:gd name="T16" fmla="*/ 193383 w 1368"/>
              <a:gd name="T17" fmla="*/ 27630 h 783"/>
              <a:gd name="T18" fmla="*/ 193383 w 1368"/>
              <a:gd name="T19" fmla="*/ 60508 h 783"/>
              <a:gd name="T20" fmla="*/ 169192 w 1368"/>
              <a:gd name="T21" fmla="*/ 76551 h 78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68"/>
              <a:gd name="T34" fmla="*/ 0 h 783"/>
              <a:gd name="T35" fmla="*/ 1368 w 1368"/>
              <a:gd name="T36" fmla="*/ 783 h 78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68" h="783">
                <a:moveTo>
                  <a:pt x="1196" y="773"/>
                </a:moveTo>
                <a:lnTo>
                  <a:pt x="1196" y="773"/>
                </a:lnTo>
                <a:cubicBezTo>
                  <a:pt x="377" y="710"/>
                  <a:pt x="377" y="710"/>
                  <a:pt x="377" y="710"/>
                </a:cubicBezTo>
                <a:lnTo>
                  <a:pt x="368" y="710"/>
                </a:lnTo>
                <a:cubicBezTo>
                  <a:pt x="162" y="701"/>
                  <a:pt x="0" y="539"/>
                  <a:pt x="0" y="342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72"/>
                  <a:pt x="81" y="0"/>
                  <a:pt x="170" y="9"/>
                </a:cubicBezTo>
                <a:cubicBezTo>
                  <a:pt x="1232" y="126"/>
                  <a:pt x="1232" y="126"/>
                  <a:pt x="1232" y="126"/>
                </a:cubicBezTo>
                <a:cubicBezTo>
                  <a:pt x="1304" y="135"/>
                  <a:pt x="1367" y="198"/>
                  <a:pt x="1367" y="279"/>
                </a:cubicBezTo>
                <a:cubicBezTo>
                  <a:pt x="1367" y="611"/>
                  <a:pt x="1367" y="611"/>
                  <a:pt x="1367" y="611"/>
                </a:cubicBezTo>
                <a:cubicBezTo>
                  <a:pt x="1367" y="710"/>
                  <a:pt x="1286" y="782"/>
                  <a:pt x="1196" y="773"/>
                </a:cubicBezTo>
              </a:path>
            </a:pathLst>
          </a:custGeom>
          <a:solidFill>
            <a:schemeClr val="accent2"/>
          </a:solidFill>
          <a:ln w="9525" cap="flat">
            <a:solidFill>
              <a:schemeClr val="bg2"/>
            </a:solidFill>
            <a:bevel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33" name="Freeform 539"/>
          <p:cNvSpPr>
            <a:spLocks noChangeArrowheads="1"/>
          </p:cNvSpPr>
          <p:nvPr/>
        </p:nvSpPr>
        <p:spPr bwMode="auto">
          <a:xfrm>
            <a:off x="2182813" y="3111500"/>
            <a:ext cx="193675" cy="77788"/>
          </a:xfrm>
          <a:custGeom>
            <a:avLst/>
            <a:gdLst>
              <a:gd name="T0" fmla="*/ 139948 w 1369"/>
              <a:gd name="T1" fmla="*/ 70312 h 783"/>
              <a:gd name="T2" fmla="*/ 139948 w 1369"/>
              <a:gd name="T3" fmla="*/ 70312 h 783"/>
              <a:gd name="T4" fmla="*/ 24173 w 1369"/>
              <a:gd name="T5" fmla="*/ 76551 h 783"/>
              <a:gd name="T6" fmla="*/ 0 w 1369"/>
              <a:gd name="T7" fmla="*/ 60508 h 783"/>
              <a:gd name="T8" fmla="*/ 0 w 1369"/>
              <a:gd name="T9" fmla="*/ 27630 h 783"/>
              <a:gd name="T10" fmla="*/ 19084 w 1369"/>
              <a:gd name="T11" fmla="*/ 12478 h 783"/>
              <a:gd name="T12" fmla="*/ 169210 w 1369"/>
              <a:gd name="T13" fmla="*/ 891 h 783"/>
              <a:gd name="T14" fmla="*/ 193383 w 1369"/>
              <a:gd name="T15" fmla="*/ 16043 h 783"/>
              <a:gd name="T16" fmla="*/ 193383 w 1369"/>
              <a:gd name="T17" fmla="*/ 33868 h 783"/>
              <a:gd name="T18" fmla="*/ 141220 w 1369"/>
              <a:gd name="T19" fmla="*/ 70312 h 783"/>
              <a:gd name="T20" fmla="*/ 139948 w 1369"/>
              <a:gd name="T21" fmla="*/ 70312 h 78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69"/>
              <a:gd name="T34" fmla="*/ 0 h 783"/>
              <a:gd name="T35" fmla="*/ 1369 w 1369"/>
              <a:gd name="T36" fmla="*/ 783 h 78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69" h="783">
                <a:moveTo>
                  <a:pt x="990" y="710"/>
                </a:moveTo>
                <a:lnTo>
                  <a:pt x="990" y="710"/>
                </a:lnTo>
                <a:cubicBezTo>
                  <a:pt x="171" y="773"/>
                  <a:pt x="171" y="773"/>
                  <a:pt x="171" y="773"/>
                </a:cubicBezTo>
                <a:cubicBezTo>
                  <a:pt x="82" y="782"/>
                  <a:pt x="0" y="710"/>
                  <a:pt x="0" y="611"/>
                </a:cubicBezTo>
                <a:cubicBezTo>
                  <a:pt x="0" y="279"/>
                  <a:pt x="0" y="279"/>
                  <a:pt x="0" y="279"/>
                </a:cubicBezTo>
                <a:cubicBezTo>
                  <a:pt x="0" y="198"/>
                  <a:pt x="63" y="135"/>
                  <a:pt x="135" y="126"/>
                </a:cubicBezTo>
                <a:cubicBezTo>
                  <a:pt x="1197" y="9"/>
                  <a:pt x="1197" y="9"/>
                  <a:pt x="1197" y="9"/>
                </a:cubicBezTo>
                <a:cubicBezTo>
                  <a:pt x="1287" y="0"/>
                  <a:pt x="1368" y="72"/>
                  <a:pt x="1368" y="162"/>
                </a:cubicBezTo>
                <a:cubicBezTo>
                  <a:pt x="1368" y="342"/>
                  <a:pt x="1368" y="342"/>
                  <a:pt x="1368" y="342"/>
                </a:cubicBezTo>
                <a:cubicBezTo>
                  <a:pt x="1368" y="539"/>
                  <a:pt x="1206" y="701"/>
                  <a:pt x="999" y="710"/>
                </a:cubicBezTo>
                <a:cubicBezTo>
                  <a:pt x="999" y="710"/>
                  <a:pt x="999" y="710"/>
                  <a:pt x="990" y="710"/>
                </a:cubicBezTo>
              </a:path>
            </a:pathLst>
          </a:custGeom>
          <a:solidFill>
            <a:schemeClr val="accent2"/>
          </a:solidFill>
          <a:ln w="9525" cap="flat">
            <a:solidFill>
              <a:schemeClr val="bg2"/>
            </a:solidFill>
            <a:bevel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34" name="Freeform 540"/>
          <p:cNvSpPr>
            <a:spLocks noChangeArrowheads="1"/>
          </p:cNvSpPr>
          <p:nvPr/>
        </p:nvSpPr>
        <p:spPr bwMode="auto">
          <a:xfrm>
            <a:off x="1951038" y="3135313"/>
            <a:ext cx="242887" cy="44450"/>
          </a:xfrm>
          <a:custGeom>
            <a:avLst/>
            <a:gdLst>
              <a:gd name="T0" fmla="*/ 230595 w 1709"/>
              <a:gd name="T1" fmla="*/ 45601 h 387"/>
              <a:gd name="T2" fmla="*/ 230595 w 1709"/>
              <a:gd name="T3" fmla="*/ 45601 h 387"/>
              <a:gd name="T4" fmla="*/ 11480 w 1709"/>
              <a:gd name="T5" fmla="*/ 45601 h 387"/>
              <a:gd name="T6" fmla="*/ 0 w 1709"/>
              <a:gd name="T7" fmla="*/ 34969 h 387"/>
              <a:gd name="T8" fmla="*/ 0 w 1709"/>
              <a:gd name="T9" fmla="*/ 10632 h 387"/>
              <a:gd name="T10" fmla="*/ 11480 w 1709"/>
              <a:gd name="T11" fmla="*/ 0 h 387"/>
              <a:gd name="T12" fmla="*/ 230595 w 1709"/>
              <a:gd name="T13" fmla="*/ 0 h 387"/>
              <a:gd name="T14" fmla="*/ 242075 w 1709"/>
              <a:gd name="T15" fmla="*/ 10632 h 387"/>
              <a:gd name="T16" fmla="*/ 242075 w 1709"/>
              <a:gd name="T17" fmla="*/ 34969 h 387"/>
              <a:gd name="T18" fmla="*/ 230595 w 1709"/>
              <a:gd name="T19" fmla="*/ 45601 h 3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09"/>
              <a:gd name="T31" fmla="*/ 0 h 387"/>
              <a:gd name="T32" fmla="*/ 1709 w 1709"/>
              <a:gd name="T33" fmla="*/ 387 h 3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09" h="387">
                <a:moveTo>
                  <a:pt x="1627" y="386"/>
                </a:moveTo>
                <a:lnTo>
                  <a:pt x="1627" y="386"/>
                </a:lnTo>
                <a:cubicBezTo>
                  <a:pt x="81" y="386"/>
                  <a:pt x="81" y="386"/>
                  <a:pt x="81" y="386"/>
                </a:cubicBezTo>
                <a:cubicBezTo>
                  <a:pt x="36" y="386"/>
                  <a:pt x="0" y="342"/>
                  <a:pt x="0" y="296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36"/>
                  <a:pt x="36" y="0"/>
                  <a:pt x="81" y="0"/>
                </a:cubicBezTo>
                <a:cubicBezTo>
                  <a:pt x="1627" y="0"/>
                  <a:pt x="1627" y="0"/>
                  <a:pt x="1627" y="0"/>
                </a:cubicBezTo>
                <a:cubicBezTo>
                  <a:pt x="1672" y="0"/>
                  <a:pt x="1708" y="36"/>
                  <a:pt x="1708" y="90"/>
                </a:cubicBezTo>
                <a:cubicBezTo>
                  <a:pt x="1708" y="296"/>
                  <a:pt x="1708" y="296"/>
                  <a:pt x="1708" y="296"/>
                </a:cubicBezTo>
                <a:cubicBezTo>
                  <a:pt x="1708" y="342"/>
                  <a:pt x="1672" y="386"/>
                  <a:pt x="1627" y="386"/>
                </a:cubicBezTo>
              </a:path>
            </a:pathLst>
          </a:custGeom>
          <a:solidFill>
            <a:schemeClr val="tx1"/>
          </a:solidFill>
          <a:ln w="9525" cap="flat">
            <a:solidFill>
              <a:schemeClr val="bg2"/>
            </a:solidFill>
            <a:bevel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35" name="Freeform 541"/>
          <p:cNvSpPr>
            <a:spLocks noChangeArrowheads="1"/>
          </p:cNvSpPr>
          <p:nvPr/>
        </p:nvSpPr>
        <p:spPr bwMode="auto">
          <a:xfrm>
            <a:off x="1795463" y="3227388"/>
            <a:ext cx="157162" cy="63500"/>
          </a:xfrm>
          <a:custGeom>
            <a:avLst/>
            <a:gdLst>
              <a:gd name="T0" fmla="*/ 134873 w 1116"/>
              <a:gd name="T1" fmla="*/ 62221 h 532"/>
              <a:gd name="T2" fmla="*/ 134873 w 1116"/>
              <a:gd name="T3" fmla="*/ 62221 h 532"/>
              <a:gd name="T4" fmla="*/ 22927 w 1116"/>
              <a:gd name="T5" fmla="*/ 62221 h 532"/>
              <a:gd name="T6" fmla="*/ 0 w 1116"/>
              <a:gd name="T7" fmla="*/ 43238 h 532"/>
              <a:gd name="T8" fmla="*/ 0 w 1116"/>
              <a:gd name="T9" fmla="*/ 0 h 532"/>
              <a:gd name="T10" fmla="*/ 157799 w 1116"/>
              <a:gd name="T11" fmla="*/ 0 h 532"/>
              <a:gd name="T12" fmla="*/ 157799 w 1116"/>
              <a:gd name="T13" fmla="*/ 43238 h 532"/>
              <a:gd name="T14" fmla="*/ 134873 w 1116"/>
              <a:gd name="T15" fmla="*/ 62221 h 5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16"/>
              <a:gd name="T25" fmla="*/ 0 h 532"/>
              <a:gd name="T26" fmla="*/ 1116 w 1116"/>
              <a:gd name="T27" fmla="*/ 532 h 5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16" h="532">
                <a:moveTo>
                  <a:pt x="953" y="531"/>
                </a:moveTo>
                <a:lnTo>
                  <a:pt x="953" y="531"/>
                </a:lnTo>
                <a:cubicBezTo>
                  <a:pt x="162" y="531"/>
                  <a:pt x="162" y="531"/>
                  <a:pt x="162" y="531"/>
                </a:cubicBezTo>
                <a:cubicBezTo>
                  <a:pt x="72" y="531"/>
                  <a:pt x="0" y="459"/>
                  <a:pt x="0" y="369"/>
                </a:cubicBezTo>
                <a:cubicBezTo>
                  <a:pt x="0" y="0"/>
                  <a:pt x="0" y="0"/>
                  <a:pt x="0" y="0"/>
                </a:cubicBezTo>
                <a:cubicBezTo>
                  <a:pt x="1115" y="0"/>
                  <a:pt x="1115" y="0"/>
                  <a:pt x="1115" y="0"/>
                </a:cubicBezTo>
                <a:cubicBezTo>
                  <a:pt x="1115" y="369"/>
                  <a:pt x="1115" y="369"/>
                  <a:pt x="1115" y="369"/>
                </a:cubicBezTo>
                <a:cubicBezTo>
                  <a:pt x="1115" y="459"/>
                  <a:pt x="1043" y="531"/>
                  <a:pt x="953" y="531"/>
                </a:cubicBezTo>
              </a:path>
            </a:pathLst>
          </a:custGeom>
          <a:solidFill>
            <a:schemeClr val="tx1"/>
          </a:solidFill>
          <a:ln w="9525" cap="flat">
            <a:solidFill>
              <a:schemeClr val="bg2"/>
            </a:solidFill>
            <a:bevel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36" name="Freeform 542"/>
          <p:cNvSpPr>
            <a:spLocks noChangeArrowheads="1"/>
          </p:cNvSpPr>
          <p:nvPr/>
        </p:nvSpPr>
        <p:spPr bwMode="auto">
          <a:xfrm>
            <a:off x="2157413" y="3221038"/>
            <a:ext cx="180975" cy="66675"/>
          </a:xfrm>
          <a:custGeom>
            <a:avLst/>
            <a:gdLst>
              <a:gd name="T0" fmla="*/ 155471 w 1116"/>
              <a:gd name="T1" fmla="*/ 66013 h 532"/>
              <a:gd name="T2" fmla="*/ 155471 w 1116"/>
              <a:gd name="T3" fmla="*/ 66013 h 532"/>
              <a:gd name="T4" fmla="*/ 26265 w 1116"/>
              <a:gd name="T5" fmla="*/ 66013 h 532"/>
              <a:gd name="T6" fmla="*/ 0 w 1116"/>
              <a:gd name="T7" fmla="*/ 45873 h 532"/>
              <a:gd name="T8" fmla="*/ 0 w 1116"/>
              <a:gd name="T9" fmla="*/ 0 h 532"/>
              <a:gd name="T10" fmla="*/ 181900 w 1116"/>
              <a:gd name="T11" fmla="*/ 0 h 532"/>
              <a:gd name="T12" fmla="*/ 181900 w 1116"/>
              <a:gd name="T13" fmla="*/ 45873 h 532"/>
              <a:gd name="T14" fmla="*/ 155471 w 1116"/>
              <a:gd name="T15" fmla="*/ 66013 h 5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16"/>
              <a:gd name="T25" fmla="*/ 0 h 532"/>
              <a:gd name="T26" fmla="*/ 1116 w 1116"/>
              <a:gd name="T27" fmla="*/ 532 h 5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16" h="532">
                <a:moveTo>
                  <a:pt x="953" y="531"/>
                </a:moveTo>
                <a:lnTo>
                  <a:pt x="953" y="531"/>
                </a:lnTo>
                <a:cubicBezTo>
                  <a:pt x="161" y="531"/>
                  <a:pt x="161" y="531"/>
                  <a:pt x="161" y="531"/>
                </a:cubicBezTo>
                <a:cubicBezTo>
                  <a:pt x="71" y="531"/>
                  <a:pt x="0" y="459"/>
                  <a:pt x="0" y="369"/>
                </a:cubicBezTo>
                <a:cubicBezTo>
                  <a:pt x="0" y="0"/>
                  <a:pt x="0" y="0"/>
                  <a:pt x="0" y="0"/>
                </a:cubicBezTo>
                <a:cubicBezTo>
                  <a:pt x="1115" y="0"/>
                  <a:pt x="1115" y="0"/>
                  <a:pt x="1115" y="0"/>
                </a:cubicBezTo>
                <a:cubicBezTo>
                  <a:pt x="1115" y="369"/>
                  <a:pt x="1115" y="369"/>
                  <a:pt x="1115" y="369"/>
                </a:cubicBezTo>
                <a:cubicBezTo>
                  <a:pt x="1115" y="459"/>
                  <a:pt x="1043" y="531"/>
                  <a:pt x="953" y="531"/>
                </a:cubicBezTo>
              </a:path>
            </a:pathLst>
          </a:custGeom>
          <a:solidFill>
            <a:schemeClr val="tx1"/>
          </a:solidFill>
          <a:ln w="9525" cap="flat">
            <a:solidFill>
              <a:schemeClr val="bg2"/>
            </a:solidFill>
            <a:bevel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" name="Freeform 54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781175" y="2654300"/>
            <a:ext cx="585788" cy="374650"/>
          </a:xfrm>
          <a:custGeom>
            <a:avLst/>
            <a:gdLst>
              <a:gd name="T0" fmla="*/ 3777 w 4147"/>
              <a:gd name="T1" fmla="*/ 0 h 1962"/>
              <a:gd name="T2" fmla="*/ 3777 w 4147"/>
              <a:gd name="T3" fmla="*/ 0 h 1962"/>
              <a:gd name="T4" fmla="*/ 369 w 4147"/>
              <a:gd name="T5" fmla="*/ 0 h 1962"/>
              <a:gd name="T6" fmla="*/ 135 w 4147"/>
              <a:gd name="T7" fmla="*/ 216 h 1962"/>
              <a:gd name="T8" fmla="*/ 0 w 4147"/>
              <a:gd name="T9" fmla="*/ 1961 h 1962"/>
              <a:gd name="T10" fmla="*/ 4146 w 4147"/>
              <a:gd name="T11" fmla="*/ 1961 h 1962"/>
              <a:gd name="T12" fmla="*/ 4011 w 4147"/>
              <a:gd name="T13" fmla="*/ 216 h 1962"/>
              <a:gd name="T14" fmla="*/ 3777 w 4147"/>
              <a:gd name="T15" fmla="*/ 0 h 1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47" h="1962">
                <a:moveTo>
                  <a:pt x="3777" y="0"/>
                </a:moveTo>
                <a:lnTo>
                  <a:pt x="3777" y="0"/>
                </a:lnTo>
                <a:cubicBezTo>
                  <a:pt x="369" y="0"/>
                  <a:pt x="369" y="0"/>
                  <a:pt x="369" y="0"/>
                </a:cubicBezTo>
                <a:cubicBezTo>
                  <a:pt x="243" y="0"/>
                  <a:pt x="144" y="99"/>
                  <a:pt x="135" y="216"/>
                </a:cubicBezTo>
                <a:cubicBezTo>
                  <a:pt x="0" y="1961"/>
                  <a:pt x="0" y="1961"/>
                  <a:pt x="0" y="1961"/>
                </a:cubicBezTo>
                <a:cubicBezTo>
                  <a:pt x="4146" y="1961"/>
                  <a:pt x="4146" y="1961"/>
                  <a:pt x="4146" y="1961"/>
                </a:cubicBezTo>
                <a:cubicBezTo>
                  <a:pt x="4011" y="216"/>
                  <a:pt x="4011" y="216"/>
                  <a:pt x="4011" y="216"/>
                </a:cubicBezTo>
                <a:cubicBezTo>
                  <a:pt x="4002" y="99"/>
                  <a:pt x="3903" y="0"/>
                  <a:pt x="3777" y="0"/>
                </a:cubicBezTo>
              </a:path>
            </a:pathLst>
          </a:custGeom>
          <a:solidFill>
            <a:schemeClr val="accent3"/>
          </a:solidFill>
          <a:ln w="9525" cap="flat">
            <a:solidFill>
              <a:schemeClr val="bg2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latin typeface="+mn-lt"/>
              <a:cs typeface="+mn-cs"/>
            </a:endParaRPr>
          </a:p>
        </p:txBody>
      </p:sp>
      <p:sp>
        <p:nvSpPr>
          <p:cNvPr id="55" name="Freeform 544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778000" y="2795588"/>
            <a:ext cx="582613" cy="269875"/>
          </a:xfrm>
          <a:custGeom>
            <a:avLst/>
            <a:gdLst>
              <a:gd name="T0" fmla="*/ 4118 w 4119"/>
              <a:gd name="T1" fmla="*/ 1430 h 1431"/>
              <a:gd name="T2" fmla="*/ 0 w 4119"/>
              <a:gd name="T3" fmla="*/ 1430 h 1431"/>
              <a:gd name="T4" fmla="*/ 107 w 4119"/>
              <a:gd name="T5" fmla="*/ 0 h 1431"/>
              <a:gd name="T6" fmla="*/ 4001 w 4119"/>
              <a:gd name="T7" fmla="*/ 0 h 1431"/>
              <a:gd name="T8" fmla="*/ 4118 w 4119"/>
              <a:gd name="T9" fmla="*/ 1430 h 1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19" h="1431">
                <a:moveTo>
                  <a:pt x="4118" y="1430"/>
                </a:moveTo>
                <a:lnTo>
                  <a:pt x="0" y="1430"/>
                </a:lnTo>
                <a:lnTo>
                  <a:pt x="107" y="0"/>
                </a:lnTo>
                <a:lnTo>
                  <a:pt x="4001" y="0"/>
                </a:lnTo>
                <a:lnTo>
                  <a:pt x="4118" y="1430"/>
                </a:lnTo>
              </a:path>
            </a:pathLst>
          </a:custGeom>
          <a:solidFill>
            <a:schemeClr val="accent4"/>
          </a:solidFill>
          <a:ln w="9525" cap="flat">
            <a:solidFill>
              <a:schemeClr val="bg2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latin typeface="+mn-lt"/>
              <a:cs typeface="+mn-cs"/>
            </a:endParaRPr>
          </a:p>
        </p:txBody>
      </p:sp>
      <p:grpSp>
        <p:nvGrpSpPr>
          <p:cNvPr id="21539" name="Group 55"/>
          <p:cNvGrpSpPr>
            <a:grpSpLocks/>
          </p:cNvGrpSpPr>
          <p:nvPr/>
        </p:nvGrpSpPr>
        <p:grpSpPr bwMode="auto">
          <a:xfrm>
            <a:off x="2560638" y="1541463"/>
            <a:ext cx="2195512" cy="1184275"/>
            <a:chOff x="8851252" y="5373863"/>
            <a:chExt cx="6911137" cy="5156879"/>
          </a:xfrm>
        </p:grpSpPr>
        <p:sp>
          <p:nvSpPr>
            <p:cNvPr id="57" name="Line 414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309320" y="5373863"/>
              <a:ext cx="4996" cy="905562"/>
            </a:xfrm>
            <a:prstGeom prst="line">
              <a:avLst/>
            </a:prstGeom>
            <a:noFill/>
            <a:ln w="22680" cap="flat">
              <a:solidFill>
                <a:schemeClr val="tx1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latin typeface="+mn-lt"/>
                <a:cs typeface="+mn-cs"/>
              </a:endParaRPr>
            </a:p>
          </p:txBody>
        </p:sp>
        <p:sp>
          <p:nvSpPr>
            <p:cNvPr id="21565" name="Freeform 415"/>
            <p:cNvSpPr>
              <a:spLocks noChangeArrowheads="1"/>
            </p:cNvSpPr>
            <p:nvPr/>
          </p:nvSpPr>
          <p:spPr bwMode="auto">
            <a:xfrm>
              <a:off x="12263079" y="5378466"/>
              <a:ext cx="483459" cy="372954"/>
            </a:xfrm>
            <a:custGeom>
              <a:avLst/>
              <a:gdLst>
                <a:gd name="T0" fmla="*/ 482419 w 465"/>
                <a:gd name="T1" fmla="*/ 353215 h 359"/>
                <a:gd name="T2" fmla="*/ 482419 w 465"/>
                <a:gd name="T3" fmla="*/ 353215 h 359"/>
                <a:gd name="T4" fmla="*/ 482419 w 465"/>
                <a:gd name="T5" fmla="*/ 362565 h 359"/>
                <a:gd name="T6" fmla="*/ 473062 w 465"/>
                <a:gd name="T7" fmla="*/ 371915 h 359"/>
                <a:gd name="T8" fmla="*/ 36389 w 465"/>
                <a:gd name="T9" fmla="*/ 371915 h 359"/>
                <a:gd name="T10" fmla="*/ 0 w 465"/>
                <a:gd name="T11" fmla="*/ 343866 h 359"/>
                <a:gd name="T12" fmla="*/ 0 w 465"/>
                <a:gd name="T13" fmla="*/ 28049 h 359"/>
                <a:gd name="T14" fmla="*/ 36389 w 465"/>
                <a:gd name="T15" fmla="*/ 0 h 359"/>
                <a:gd name="T16" fmla="*/ 473062 w 465"/>
                <a:gd name="T17" fmla="*/ 0 h 359"/>
                <a:gd name="T18" fmla="*/ 482419 w 465"/>
                <a:gd name="T19" fmla="*/ 9350 h 359"/>
                <a:gd name="T20" fmla="*/ 482419 w 465"/>
                <a:gd name="T21" fmla="*/ 28049 h 359"/>
                <a:gd name="T22" fmla="*/ 407561 w 465"/>
                <a:gd name="T23" fmla="*/ 185958 h 359"/>
                <a:gd name="T24" fmla="*/ 482419 w 465"/>
                <a:gd name="T25" fmla="*/ 343866 h 359"/>
                <a:gd name="T26" fmla="*/ 482419 w 465"/>
                <a:gd name="T27" fmla="*/ 353215 h 3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65"/>
                <a:gd name="T43" fmla="*/ 0 h 359"/>
                <a:gd name="T44" fmla="*/ 465 w 465"/>
                <a:gd name="T45" fmla="*/ 359 h 3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65" h="359">
                  <a:moveTo>
                    <a:pt x="464" y="340"/>
                  </a:moveTo>
                  <a:lnTo>
                    <a:pt x="464" y="340"/>
                  </a:lnTo>
                  <a:lnTo>
                    <a:pt x="464" y="349"/>
                  </a:lnTo>
                  <a:cubicBezTo>
                    <a:pt x="464" y="358"/>
                    <a:pt x="455" y="358"/>
                    <a:pt x="455" y="358"/>
                  </a:cubicBezTo>
                  <a:cubicBezTo>
                    <a:pt x="35" y="358"/>
                    <a:pt x="35" y="358"/>
                    <a:pt x="35" y="358"/>
                  </a:cubicBezTo>
                  <a:cubicBezTo>
                    <a:pt x="17" y="358"/>
                    <a:pt x="0" y="349"/>
                    <a:pt x="0" y="33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9"/>
                    <a:pt x="17" y="0"/>
                    <a:pt x="35" y="0"/>
                  </a:cubicBezTo>
                  <a:cubicBezTo>
                    <a:pt x="455" y="0"/>
                    <a:pt x="455" y="0"/>
                    <a:pt x="455" y="0"/>
                  </a:cubicBezTo>
                  <a:lnTo>
                    <a:pt x="464" y="9"/>
                  </a:lnTo>
                  <a:cubicBezTo>
                    <a:pt x="464" y="18"/>
                    <a:pt x="464" y="18"/>
                    <a:pt x="464" y="27"/>
                  </a:cubicBezTo>
                  <a:cubicBezTo>
                    <a:pt x="392" y="179"/>
                    <a:pt x="392" y="179"/>
                    <a:pt x="392" y="179"/>
                  </a:cubicBezTo>
                  <a:cubicBezTo>
                    <a:pt x="464" y="331"/>
                    <a:pt x="464" y="331"/>
                    <a:pt x="464" y="331"/>
                  </a:cubicBezTo>
                  <a:cubicBezTo>
                    <a:pt x="464" y="340"/>
                    <a:pt x="464" y="340"/>
                    <a:pt x="464" y="340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66" name="Freeform 416"/>
            <p:cNvSpPr>
              <a:spLocks noChangeArrowheads="1"/>
            </p:cNvSpPr>
            <p:nvPr/>
          </p:nvSpPr>
          <p:spPr bwMode="auto">
            <a:xfrm>
              <a:off x="8851252" y="6303943"/>
              <a:ext cx="6911137" cy="1187924"/>
            </a:xfrm>
            <a:custGeom>
              <a:avLst/>
              <a:gdLst>
                <a:gd name="T0" fmla="*/ 6600935 w 6617"/>
                <a:gd name="T1" fmla="*/ 0 h 1137"/>
                <a:gd name="T2" fmla="*/ 6600935 w 6617"/>
                <a:gd name="T3" fmla="*/ 0 h 1137"/>
                <a:gd name="T4" fmla="*/ 309158 w 6617"/>
                <a:gd name="T5" fmla="*/ 0 h 1137"/>
                <a:gd name="T6" fmla="*/ 224557 w 6617"/>
                <a:gd name="T7" fmla="*/ 75225 h 1137"/>
                <a:gd name="T8" fmla="*/ 10445 w 6617"/>
                <a:gd name="T9" fmla="*/ 1084490 h 1137"/>
                <a:gd name="T10" fmla="*/ 94001 w 6617"/>
                <a:gd name="T11" fmla="*/ 1186879 h 1137"/>
                <a:gd name="T12" fmla="*/ 6816092 w 6617"/>
                <a:gd name="T13" fmla="*/ 1186879 h 1137"/>
                <a:gd name="T14" fmla="*/ 6900692 w 6617"/>
                <a:gd name="T15" fmla="*/ 1084490 h 1137"/>
                <a:gd name="T16" fmla="*/ 6694936 w 6617"/>
                <a:gd name="T17" fmla="*/ 75225 h 1137"/>
                <a:gd name="T18" fmla="*/ 6600935 w 6617"/>
                <a:gd name="T19" fmla="*/ 0 h 11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17"/>
                <a:gd name="T31" fmla="*/ 0 h 1137"/>
                <a:gd name="T32" fmla="*/ 6617 w 6617"/>
                <a:gd name="T33" fmla="*/ 1137 h 11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17" h="1137">
                  <a:moveTo>
                    <a:pt x="6320" y="0"/>
                  </a:moveTo>
                  <a:lnTo>
                    <a:pt x="6320" y="0"/>
                  </a:lnTo>
                  <a:cubicBezTo>
                    <a:pt x="296" y="0"/>
                    <a:pt x="296" y="0"/>
                    <a:pt x="296" y="0"/>
                  </a:cubicBezTo>
                  <a:cubicBezTo>
                    <a:pt x="251" y="0"/>
                    <a:pt x="224" y="27"/>
                    <a:pt x="215" y="72"/>
                  </a:cubicBezTo>
                  <a:cubicBezTo>
                    <a:pt x="10" y="1038"/>
                    <a:pt x="10" y="1038"/>
                    <a:pt x="10" y="1038"/>
                  </a:cubicBezTo>
                  <a:cubicBezTo>
                    <a:pt x="0" y="1083"/>
                    <a:pt x="36" y="1136"/>
                    <a:pt x="90" y="1136"/>
                  </a:cubicBezTo>
                  <a:cubicBezTo>
                    <a:pt x="6526" y="1136"/>
                    <a:pt x="6526" y="1136"/>
                    <a:pt x="6526" y="1136"/>
                  </a:cubicBezTo>
                  <a:cubicBezTo>
                    <a:pt x="6580" y="1136"/>
                    <a:pt x="6616" y="1083"/>
                    <a:pt x="6607" y="1038"/>
                  </a:cubicBezTo>
                  <a:cubicBezTo>
                    <a:pt x="6410" y="72"/>
                    <a:pt x="6410" y="72"/>
                    <a:pt x="6410" y="72"/>
                  </a:cubicBezTo>
                  <a:cubicBezTo>
                    <a:pt x="6401" y="27"/>
                    <a:pt x="6365" y="0"/>
                    <a:pt x="6320" y="0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67" name="Freeform 417"/>
            <p:cNvSpPr>
              <a:spLocks noChangeArrowheads="1"/>
            </p:cNvSpPr>
            <p:nvPr/>
          </p:nvSpPr>
          <p:spPr bwMode="auto">
            <a:xfrm>
              <a:off x="9122908" y="6046099"/>
              <a:ext cx="6367825" cy="4484643"/>
            </a:xfrm>
            <a:custGeom>
              <a:avLst/>
              <a:gdLst>
                <a:gd name="T0" fmla="*/ 4346874 w 6097"/>
                <a:gd name="T1" fmla="*/ 1493489 h 4297"/>
                <a:gd name="T2" fmla="*/ 4346874 w 6097"/>
                <a:gd name="T3" fmla="*/ 1493489 h 4297"/>
                <a:gd name="T4" fmla="*/ 3273210 w 6097"/>
                <a:gd name="T5" fmla="*/ 56358 h 4297"/>
                <a:gd name="T6" fmla="*/ 3105059 w 6097"/>
                <a:gd name="T7" fmla="*/ 56358 h 4297"/>
                <a:gd name="T8" fmla="*/ 2019907 w 6097"/>
                <a:gd name="T9" fmla="*/ 1493489 h 4297"/>
                <a:gd name="T10" fmla="*/ 0 w 6097"/>
                <a:gd name="T11" fmla="*/ 1493489 h 4297"/>
                <a:gd name="T12" fmla="*/ 0 w 6097"/>
                <a:gd name="T13" fmla="*/ 4277997 h 4297"/>
                <a:gd name="T14" fmla="*/ 205751 w 6097"/>
                <a:gd name="T15" fmla="*/ 4483599 h 4297"/>
                <a:gd name="T16" fmla="*/ 6161030 w 6097"/>
                <a:gd name="T17" fmla="*/ 4483599 h 4297"/>
                <a:gd name="T18" fmla="*/ 6366781 w 6097"/>
                <a:gd name="T19" fmla="*/ 4277997 h 4297"/>
                <a:gd name="T20" fmla="*/ 6366781 w 6097"/>
                <a:gd name="T21" fmla="*/ 1493489 h 4297"/>
                <a:gd name="T22" fmla="*/ 4346874 w 6097"/>
                <a:gd name="T23" fmla="*/ 1493489 h 42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97"/>
                <a:gd name="T37" fmla="*/ 0 h 4297"/>
                <a:gd name="T38" fmla="*/ 6097 w 6097"/>
                <a:gd name="T39" fmla="*/ 4297 h 42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97" h="4297">
                  <a:moveTo>
                    <a:pt x="4162" y="1431"/>
                  </a:moveTo>
                  <a:lnTo>
                    <a:pt x="4162" y="1431"/>
                  </a:lnTo>
                  <a:cubicBezTo>
                    <a:pt x="3134" y="54"/>
                    <a:pt x="3134" y="54"/>
                    <a:pt x="3134" y="54"/>
                  </a:cubicBezTo>
                  <a:cubicBezTo>
                    <a:pt x="3089" y="0"/>
                    <a:pt x="3009" y="0"/>
                    <a:pt x="2973" y="54"/>
                  </a:cubicBezTo>
                  <a:cubicBezTo>
                    <a:pt x="1934" y="1431"/>
                    <a:pt x="1934" y="1431"/>
                    <a:pt x="1934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4099"/>
                    <a:pt x="0" y="4099"/>
                    <a:pt x="0" y="4099"/>
                  </a:cubicBezTo>
                  <a:cubicBezTo>
                    <a:pt x="0" y="4207"/>
                    <a:pt x="90" y="4296"/>
                    <a:pt x="197" y="4296"/>
                  </a:cubicBezTo>
                  <a:cubicBezTo>
                    <a:pt x="5899" y="4296"/>
                    <a:pt x="5899" y="4296"/>
                    <a:pt x="5899" y="4296"/>
                  </a:cubicBezTo>
                  <a:cubicBezTo>
                    <a:pt x="6007" y="4296"/>
                    <a:pt x="6096" y="4207"/>
                    <a:pt x="6096" y="4099"/>
                  </a:cubicBezTo>
                  <a:cubicBezTo>
                    <a:pt x="6096" y="1431"/>
                    <a:pt x="6096" y="1431"/>
                    <a:pt x="6096" y="1431"/>
                  </a:cubicBezTo>
                  <a:lnTo>
                    <a:pt x="4162" y="1431"/>
                  </a:lnTo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2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68" name="Freeform 418"/>
            <p:cNvSpPr>
              <a:spLocks noChangeArrowheads="1"/>
            </p:cNvSpPr>
            <p:nvPr/>
          </p:nvSpPr>
          <p:spPr bwMode="auto">
            <a:xfrm>
              <a:off x="11963797" y="6672291"/>
              <a:ext cx="681445" cy="672236"/>
            </a:xfrm>
            <a:custGeom>
              <a:avLst/>
              <a:gdLst>
                <a:gd name="T0" fmla="*/ 344890 w 654"/>
                <a:gd name="T1" fmla="*/ 671192 h 644"/>
                <a:gd name="T2" fmla="*/ 344890 w 654"/>
                <a:gd name="T3" fmla="*/ 671192 h 644"/>
                <a:gd name="T4" fmla="*/ 102113 w 654"/>
                <a:gd name="T5" fmla="*/ 568895 h 644"/>
                <a:gd name="T6" fmla="*/ 0 w 654"/>
                <a:gd name="T7" fmla="*/ 336118 h 644"/>
                <a:gd name="T8" fmla="*/ 102113 w 654"/>
                <a:gd name="T9" fmla="*/ 92902 h 644"/>
                <a:gd name="T10" fmla="*/ 344890 w 654"/>
                <a:gd name="T11" fmla="*/ 0 h 644"/>
                <a:gd name="T12" fmla="*/ 577249 w 654"/>
                <a:gd name="T13" fmla="*/ 92902 h 644"/>
                <a:gd name="T14" fmla="*/ 680403 w 654"/>
                <a:gd name="T15" fmla="*/ 336118 h 644"/>
                <a:gd name="T16" fmla="*/ 577249 w 654"/>
                <a:gd name="T17" fmla="*/ 568895 h 644"/>
                <a:gd name="T18" fmla="*/ 344890 w 654"/>
                <a:gd name="T19" fmla="*/ 671192 h 644"/>
                <a:gd name="T20" fmla="*/ 344890 w 654"/>
                <a:gd name="T21" fmla="*/ 36535 h 644"/>
                <a:gd name="T22" fmla="*/ 344890 w 654"/>
                <a:gd name="T23" fmla="*/ 36535 h 644"/>
                <a:gd name="T24" fmla="*/ 130246 w 654"/>
                <a:gd name="T25" fmla="*/ 130481 h 644"/>
                <a:gd name="T26" fmla="*/ 46888 w 654"/>
                <a:gd name="T27" fmla="*/ 336118 h 644"/>
                <a:gd name="T28" fmla="*/ 130246 w 654"/>
                <a:gd name="T29" fmla="*/ 540712 h 644"/>
                <a:gd name="T30" fmla="*/ 344890 w 654"/>
                <a:gd name="T31" fmla="*/ 625263 h 644"/>
                <a:gd name="T32" fmla="*/ 549116 w 654"/>
                <a:gd name="T33" fmla="*/ 540712 h 644"/>
                <a:gd name="T34" fmla="*/ 633515 w 654"/>
                <a:gd name="T35" fmla="*/ 336118 h 644"/>
                <a:gd name="T36" fmla="*/ 549116 w 654"/>
                <a:gd name="T37" fmla="*/ 130481 h 644"/>
                <a:gd name="T38" fmla="*/ 344890 w 654"/>
                <a:gd name="T39" fmla="*/ 36535 h 6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54"/>
                <a:gd name="T61" fmla="*/ 0 h 644"/>
                <a:gd name="T62" fmla="*/ 654 w 654"/>
                <a:gd name="T63" fmla="*/ 644 h 6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54" h="644">
                  <a:moveTo>
                    <a:pt x="331" y="643"/>
                  </a:moveTo>
                  <a:lnTo>
                    <a:pt x="331" y="643"/>
                  </a:lnTo>
                  <a:cubicBezTo>
                    <a:pt x="242" y="643"/>
                    <a:pt x="161" y="607"/>
                    <a:pt x="98" y="545"/>
                  </a:cubicBezTo>
                  <a:cubicBezTo>
                    <a:pt x="36" y="491"/>
                    <a:pt x="0" y="402"/>
                    <a:pt x="0" y="322"/>
                  </a:cubicBezTo>
                  <a:cubicBezTo>
                    <a:pt x="0" y="232"/>
                    <a:pt x="36" y="152"/>
                    <a:pt x="98" y="89"/>
                  </a:cubicBezTo>
                  <a:cubicBezTo>
                    <a:pt x="161" y="27"/>
                    <a:pt x="242" y="0"/>
                    <a:pt x="331" y="0"/>
                  </a:cubicBezTo>
                  <a:cubicBezTo>
                    <a:pt x="412" y="0"/>
                    <a:pt x="491" y="27"/>
                    <a:pt x="554" y="89"/>
                  </a:cubicBezTo>
                  <a:cubicBezTo>
                    <a:pt x="617" y="152"/>
                    <a:pt x="653" y="232"/>
                    <a:pt x="653" y="322"/>
                  </a:cubicBezTo>
                  <a:cubicBezTo>
                    <a:pt x="653" y="402"/>
                    <a:pt x="617" y="491"/>
                    <a:pt x="554" y="545"/>
                  </a:cubicBezTo>
                  <a:cubicBezTo>
                    <a:pt x="491" y="607"/>
                    <a:pt x="412" y="643"/>
                    <a:pt x="331" y="643"/>
                  </a:cubicBezTo>
                  <a:close/>
                  <a:moveTo>
                    <a:pt x="331" y="35"/>
                  </a:moveTo>
                  <a:lnTo>
                    <a:pt x="331" y="35"/>
                  </a:lnTo>
                  <a:cubicBezTo>
                    <a:pt x="251" y="35"/>
                    <a:pt x="179" y="71"/>
                    <a:pt x="125" y="125"/>
                  </a:cubicBezTo>
                  <a:cubicBezTo>
                    <a:pt x="72" y="179"/>
                    <a:pt x="45" y="241"/>
                    <a:pt x="45" y="322"/>
                  </a:cubicBezTo>
                  <a:cubicBezTo>
                    <a:pt x="45" y="394"/>
                    <a:pt x="72" y="464"/>
                    <a:pt x="125" y="518"/>
                  </a:cubicBezTo>
                  <a:cubicBezTo>
                    <a:pt x="179" y="572"/>
                    <a:pt x="251" y="599"/>
                    <a:pt x="331" y="599"/>
                  </a:cubicBezTo>
                  <a:cubicBezTo>
                    <a:pt x="403" y="599"/>
                    <a:pt x="473" y="572"/>
                    <a:pt x="527" y="518"/>
                  </a:cubicBezTo>
                  <a:cubicBezTo>
                    <a:pt x="581" y="464"/>
                    <a:pt x="608" y="394"/>
                    <a:pt x="608" y="322"/>
                  </a:cubicBezTo>
                  <a:cubicBezTo>
                    <a:pt x="608" y="241"/>
                    <a:pt x="581" y="179"/>
                    <a:pt x="527" y="125"/>
                  </a:cubicBezTo>
                  <a:cubicBezTo>
                    <a:pt x="473" y="71"/>
                    <a:pt x="403" y="35"/>
                    <a:pt x="331" y="35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69" name="Freeform 419"/>
            <p:cNvSpPr>
              <a:spLocks noChangeArrowheads="1"/>
            </p:cNvSpPr>
            <p:nvPr/>
          </p:nvSpPr>
          <p:spPr bwMode="auto">
            <a:xfrm>
              <a:off x="12147971" y="6810422"/>
              <a:ext cx="345325" cy="216403"/>
            </a:xfrm>
            <a:custGeom>
              <a:avLst/>
              <a:gdLst>
                <a:gd name="T0" fmla="*/ 334892 w 331"/>
                <a:gd name="T1" fmla="*/ 37635 h 207"/>
                <a:gd name="T2" fmla="*/ 334892 w 331"/>
                <a:gd name="T3" fmla="*/ 37635 h 207"/>
                <a:gd name="T4" fmla="*/ 167968 w 331"/>
                <a:gd name="T5" fmla="*/ 205949 h 207"/>
                <a:gd name="T6" fmla="*/ 149189 w 331"/>
                <a:gd name="T7" fmla="*/ 215358 h 207"/>
                <a:gd name="T8" fmla="*/ 28169 w 331"/>
                <a:gd name="T9" fmla="*/ 215358 h 207"/>
                <a:gd name="T10" fmla="*/ 0 w 331"/>
                <a:gd name="T11" fmla="*/ 196540 h 207"/>
                <a:gd name="T12" fmla="*/ 28169 w 331"/>
                <a:gd name="T13" fmla="*/ 168313 h 207"/>
                <a:gd name="T14" fmla="*/ 139799 w 331"/>
                <a:gd name="T15" fmla="*/ 168313 h 207"/>
                <a:gd name="T16" fmla="*/ 306724 w 331"/>
                <a:gd name="T17" fmla="*/ 9409 h 207"/>
                <a:gd name="T18" fmla="*/ 334892 w 331"/>
                <a:gd name="T19" fmla="*/ 9409 h 207"/>
                <a:gd name="T20" fmla="*/ 334892 w 331"/>
                <a:gd name="T21" fmla="*/ 37635 h 2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1"/>
                <a:gd name="T34" fmla="*/ 0 h 207"/>
                <a:gd name="T35" fmla="*/ 331 w 331"/>
                <a:gd name="T36" fmla="*/ 207 h 20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1" h="207">
                  <a:moveTo>
                    <a:pt x="321" y="36"/>
                  </a:moveTo>
                  <a:lnTo>
                    <a:pt x="321" y="36"/>
                  </a:lnTo>
                  <a:cubicBezTo>
                    <a:pt x="161" y="197"/>
                    <a:pt x="161" y="197"/>
                    <a:pt x="161" y="197"/>
                  </a:cubicBezTo>
                  <a:cubicBezTo>
                    <a:pt x="161" y="206"/>
                    <a:pt x="152" y="206"/>
                    <a:pt x="143" y="206"/>
                  </a:cubicBezTo>
                  <a:cubicBezTo>
                    <a:pt x="27" y="206"/>
                    <a:pt x="27" y="206"/>
                    <a:pt x="27" y="206"/>
                  </a:cubicBezTo>
                  <a:cubicBezTo>
                    <a:pt x="9" y="206"/>
                    <a:pt x="0" y="197"/>
                    <a:pt x="0" y="188"/>
                  </a:cubicBezTo>
                  <a:cubicBezTo>
                    <a:pt x="0" y="170"/>
                    <a:pt x="9" y="161"/>
                    <a:pt x="27" y="161"/>
                  </a:cubicBezTo>
                  <a:cubicBezTo>
                    <a:pt x="134" y="161"/>
                    <a:pt x="134" y="161"/>
                    <a:pt x="134" y="161"/>
                  </a:cubicBezTo>
                  <a:cubicBezTo>
                    <a:pt x="294" y="9"/>
                    <a:pt x="294" y="9"/>
                    <a:pt x="294" y="9"/>
                  </a:cubicBezTo>
                  <a:cubicBezTo>
                    <a:pt x="303" y="0"/>
                    <a:pt x="312" y="0"/>
                    <a:pt x="321" y="9"/>
                  </a:cubicBezTo>
                  <a:cubicBezTo>
                    <a:pt x="330" y="9"/>
                    <a:pt x="330" y="27"/>
                    <a:pt x="321" y="36"/>
                  </a:cubicBezTo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70" name="Freeform 420"/>
            <p:cNvSpPr>
              <a:spLocks noChangeArrowheads="1"/>
            </p:cNvSpPr>
            <p:nvPr/>
          </p:nvSpPr>
          <p:spPr bwMode="auto">
            <a:xfrm>
              <a:off x="11885521" y="9098785"/>
              <a:ext cx="842599" cy="1385913"/>
            </a:xfrm>
            <a:custGeom>
              <a:avLst/>
              <a:gdLst>
                <a:gd name="T0" fmla="*/ 841554 w 806"/>
                <a:gd name="T1" fmla="*/ 1384868 h 1326"/>
                <a:gd name="T2" fmla="*/ 841554 w 806"/>
                <a:gd name="T3" fmla="*/ 1384868 h 1326"/>
                <a:gd name="T4" fmla="*/ 0 w 806"/>
                <a:gd name="T5" fmla="*/ 1384868 h 1326"/>
                <a:gd name="T6" fmla="*/ 0 w 806"/>
                <a:gd name="T7" fmla="*/ 103473 h 1326"/>
                <a:gd name="T8" fmla="*/ 103495 w 806"/>
                <a:gd name="T9" fmla="*/ 0 h 1326"/>
                <a:gd name="T10" fmla="*/ 729695 w 806"/>
                <a:gd name="T11" fmla="*/ 0 h 1326"/>
                <a:gd name="T12" fmla="*/ 841554 w 806"/>
                <a:gd name="T13" fmla="*/ 103473 h 1326"/>
                <a:gd name="T14" fmla="*/ 841554 w 806"/>
                <a:gd name="T15" fmla="*/ 1384868 h 13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6"/>
                <a:gd name="T25" fmla="*/ 0 h 1326"/>
                <a:gd name="T26" fmla="*/ 806 w 806"/>
                <a:gd name="T27" fmla="*/ 1326 h 13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6" h="1326">
                  <a:moveTo>
                    <a:pt x="805" y="1325"/>
                  </a:moveTo>
                  <a:lnTo>
                    <a:pt x="805" y="1325"/>
                  </a:lnTo>
                  <a:cubicBezTo>
                    <a:pt x="0" y="1325"/>
                    <a:pt x="0" y="1325"/>
                    <a:pt x="0" y="1325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45"/>
                    <a:pt x="45" y="0"/>
                    <a:pt x="99" y="0"/>
                  </a:cubicBezTo>
                  <a:cubicBezTo>
                    <a:pt x="698" y="0"/>
                    <a:pt x="698" y="0"/>
                    <a:pt x="698" y="0"/>
                  </a:cubicBezTo>
                  <a:cubicBezTo>
                    <a:pt x="751" y="0"/>
                    <a:pt x="805" y="45"/>
                    <a:pt x="805" y="99"/>
                  </a:cubicBezTo>
                  <a:lnTo>
                    <a:pt x="805" y="1325"/>
                  </a:lnTo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71" name="Freeform 421"/>
            <p:cNvSpPr>
              <a:spLocks noChangeArrowheads="1"/>
            </p:cNvSpPr>
            <p:nvPr/>
          </p:nvSpPr>
          <p:spPr bwMode="auto">
            <a:xfrm>
              <a:off x="9716872" y="7989137"/>
              <a:ext cx="635401" cy="635401"/>
            </a:xfrm>
            <a:custGeom>
              <a:avLst/>
              <a:gdLst>
                <a:gd name="T0" fmla="*/ 587486 w 610"/>
                <a:gd name="T1" fmla="*/ 634359 h 610"/>
                <a:gd name="T2" fmla="*/ 587486 w 610"/>
                <a:gd name="T3" fmla="*/ 634359 h 610"/>
                <a:gd name="T4" fmla="*/ 46874 w 610"/>
                <a:gd name="T5" fmla="*/ 634359 h 610"/>
                <a:gd name="T6" fmla="*/ 0 w 610"/>
                <a:gd name="T7" fmla="*/ 587486 h 610"/>
                <a:gd name="T8" fmla="*/ 0 w 610"/>
                <a:gd name="T9" fmla="*/ 46874 h 610"/>
                <a:gd name="T10" fmla="*/ 46874 w 610"/>
                <a:gd name="T11" fmla="*/ 0 h 610"/>
                <a:gd name="T12" fmla="*/ 587486 w 610"/>
                <a:gd name="T13" fmla="*/ 0 h 610"/>
                <a:gd name="T14" fmla="*/ 634359 w 610"/>
                <a:gd name="T15" fmla="*/ 46874 h 610"/>
                <a:gd name="T16" fmla="*/ 634359 w 610"/>
                <a:gd name="T17" fmla="*/ 587486 h 610"/>
                <a:gd name="T18" fmla="*/ 587486 w 610"/>
                <a:gd name="T19" fmla="*/ 634359 h 6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0"/>
                <a:gd name="T31" fmla="*/ 0 h 610"/>
                <a:gd name="T32" fmla="*/ 610 w 610"/>
                <a:gd name="T33" fmla="*/ 610 h 6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0" h="610">
                  <a:moveTo>
                    <a:pt x="564" y="609"/>
                  </a:moveTo>
                  <a:lnTo>
                    <a:pt x="564" y="609"/>
                  </a:lnTo>
                  <a:cubicBezTo>
                    <a:pt x="45" y="609"/>
                    <a:pt x="45" y="609"/>
                    <a:pt x="45" y="609"/>
                  </a:cubicBezTo>
                  <a:cubicBezTo>
                    <a:pt x="18" y="609"/>
                    <a:pt x="0" y="591"/>
                    <a:pt x="0" y="56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8"/>
                    <a:pt x="18" y="0"/>
                    <a:pt x="45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91" y="0"/>
                    <a:pt x="609" y="18"/>
                    <a:pt x="609" y="45"/>
                  </a:cubicBezTo>
                  <a:cubicBezTo>
                    <a:pt x="609" y="564"/>
                    <a:pt x="609" y="564"/>
                    <a:pt x="609" y="564"/>
                  </a:cubicBezTo>
                  <a:cubicBezTo>
                    <a:pt x="609" y="591"/>
                    <a:pt x="591" y="609"/>
                    <a:pt x="564" y="609"/>
                  </a:cubicBezTo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72" name="Freeform 422"/>
            <p:cNvSpPr>
              <a:spLocks noChangeArrowheads="1"/>
            </p:cNvSpPr>
            <p:nvPr/>
          </p:nvSpPr>
          <p:spPr bwMode="auto">
            <a:xfrm>
              <a:off x="10849543" y="7989137"/>
              <a:ext cx="644610" cy="635401"/>
            </a:xfrm>
            <a:custGeom>
              <a:avLst/>
              <a:gdLst>
                <a:gd name="T0" fmla="*/ 588376 w 619"/>
                <a:gd name="T1" fmla="*/ 634359 h 610"/>
                <a:gd name="T2" fmla="*/ 588376 w 619"/>
                <a:gd name="T3" fmla="*/ 634359 h 610"/>
                <a:gd name="T4" fmla="*/ 56234 w 619"/>
                <a:gd name="T5" fmla="*/ 634359 h 610"/>
                <a:gd name="T6" fmla="*/ 0 w 619"/>
                <a:gd name="T7" fmla="*/ 587486 h 610"/>
                <a:gd name="T8" fmla="*/ 0 w 619"/>
                <a:gd name="T9" fmla="*/ 46874 h 610"/>
                <a:gd name="T10" fmla="*/ 56234 w 619"/>
                <a:gd name="T11" fmla="*/ 0 h 610"/>
                <a:gd name="T12" fmla="*/ 588376 w 619"/>
                <a:gd name="T13" fmla="*/ 0 h 610"/>
                <a:gd name="T14" fmla="*/ 643569 w 619"/>
                <a:gd name="T15" fmla="*/ 46874 h 610"/>
                <a:gd name="T16" fmla="*/ 643569 w 619"/>
                <a:gd name="T17" fmla="*/ 587486 h 610"/>
                <a:gd name="T18" fmla="*/ 588376 w 619"/>
                <a:gd name="T19" fmla="*/ 634359 h 6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9"/>
                <a:gd name="T31" fmla="*/ 0 h 610"/>
                <a:gd name="T32" fmla="*/ 619 w 619"/>
                <a:gd name="T33" fmla="*/ 610 h 6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9" h="610">
                  <a:moveTo>
                    <a:pt x="565" y="609"/>
                  </a:moveTo>
                  <a:lnTo>
                    <a:pt x="565" y="609"/>
                  </a:lnTo>
                  <a:cubicBezTo>
                    <a:pt x="54" y="609"/>
                    <a:pt x="54" y="609"/>
                    <a:pt x="54" y="609"/>
                  </a:cubicBezTo>
                  <a:cubicBezTo>
                    <a:pt x="27" y="609"/>
                    <a:pt x="0" y="591"/>
                    <a:pt x="0" y="56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8"/>
                    <a:pt x="27" y="0"/>
                    <a:pt x="54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0" y="0"/>
                    <a:pt x="618" y="18"/>
                    <a:pt x="618" y="45"/>
                  </a:cubicBezTo>
                  <a:cubicBezTo>
                    <a:pt x="618" y="564"/>
                    <a:pt x="618" y="564"/>
                    <a:pt x="618" y="564"/>
                  </a:cubicBezTo>
                  <a:cubicBezTo>
                    <a:pt x="618" y="591"/>
                    <a:pt x="600" y="609"/>
                    <a:pt x="565" y="609"/>
                  </a:cubicBezTo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73" name="Freeform 423"/>
            <p:cNvSpPr>
              <a:spLocks noChangeArrowheads="1"/>
            </p:cNvSpPr>
            <p:nvPr/>
          </p:nvSpPr>
          <p:spPr bwMode="auto">
            <a:xfrm>
              <a:off x="11991424" y="7989137"/>
              <a:ext cx="644610" cy="635401"/>
            </a:xfrm>
            <a:custGeom>
              <a:avLst/>
              <a:gdLst>
                <a:gd name="T0" fmla="*/ 587242 w 618"/>
                <a:gd name="T1" fmla="*/ 634359 h 610"/>
                <a:gd name="T2" fmla="*/ 587242 w 618"/>
                <a:gd name="T3" fmla="*/ 634359 h 610"/>
                <a:gd name="T4" fmla="*/ 56325 w 618"/>
                <a:gd name="T5" fmla="*/ 634359 h 610"/>
                <a:gd name="T6" fmla="*/ 0 w 618"/>
                <a:gd name="T7" fmla="*/ 587486 h 610"/>
                <a:gd name="T8" fmla="*/ 0 w 618"/>
                <a:gd name="T9" fmla="*/ 46874 h 610"/>
                <a:gd name="T10" fmla="*/ 56325 w 618"/>
                <a:gd name="T11" fmla="*/ 0 h 610"/>
                <a:gd name="T12" fmla="*/ 587242 w 618"/>
                <a:gd name="T13" fmla="*/ 0 h 610"/>
                <a:gd name="T14" fmla="*/ 643567 w 618"/>
                <a:gd name="T15" fmla="*/ 46874 h 610"/>
                <a:gd name="T16" fmla="*/ 643567 w 618"/>
                <a:gd name="T17" fmla="*/ 587486 h 610"/>
                <a:gd name="T18" fmla="*/ 587242 w 618"/>
                <a:gd name="T19" fmla="*/ 634359 h 6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8"/>
                <a:gd name="T31" fmla="*/ 0 h 610"/>
                <a:gd name="T32" fmla="*/ 618 w 618"/>
                <a:gd name="T33" fmla="*/ 610 h 6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8" h="610">
                  <a:moveTo>
                    <a:pt x="563" y="609"/>
                  </a:moveTo>
                  <a:lnTo>
                    <a:pt x="563" y="609"/>
                  </a:lnTo>
                  <a:cubicBezTo>
                    <a:pt x="54" y="609"/>
                    <a:pt x="54" y="609"/>
                    <a:pt x="54" y="609"/>
                  </a:cubicBezTo>
                  <a:cubicBezTo>
                    <a:pt x="27" y="609"/>
                    <a:pt x="0" y="591"/>
                    <a:pt x="0" y="56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8"/>
                    <a:pt x="27" y="0"/>
                    <a:pt x="54" y="0"/>
                  </a:cubicBezTo>
                  <a:cubicBezTo>
                    <a:pt x="563" y="0"/>
                    <a:pt x="563" y="0"/>
                    <a:pt x="563" y="0"/>
                  </a:cubicBezTo>
                  <a:cubicBezTo>
                    <a:pt x="590" y="0"/>
                    <a:pt x="617" y="18"/>
                    <a:pt x="617" y="45"/>
                  </a:cubicBezTo>
                  <a:cubicBezTo>
                    <a:pt x="617" y="564"/>
                    <a:pt x="617" y="564"/>
                    <a:pt x="617" y="564"/>
                  </a:cubicBezTo>
                  <a:cubicBezTo>
                    <a:pt x="617" y="591"/>
                    <a:pt x="590" y="609"/>
                    <a:pt x="563" y="609"/>
                  </a:cubicBezTo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74" name="Freeform 424"/>
            <p:cNvSpPr>
              <a:spLocks noChangeArrowheads="1"/>
            </p:cNvSpPr>
            <p:nvPr/>
          </p:nvSpPr>
          <p:spPr bwMode="auto">
            <a:xfrm>
              <a:off x="13128697" y="7989137"/>
              <a:ext cx="644610" cy="635401"/>
            </a:xfrm>
            <a:custGeom>
              <a:avLst/>
              <a:gdLst>
                <a:gd name="T0" fmla="*/ 587334 w 619"/>
                <a:gd name="T1" fmla="*/ 634359 h 610"/>
                <a:gd name="T2" fmla="*/ 587334 w 619"/>
                <a:gd name="T3" fmla="*/ 634359 h 610"/>
                <a:gd name="T4" fmla="*/ 56234 w 619"/>
                <a:gd name="T5" fmla="*/ 634359 h 610"/>
                <a:gd name="T6" fmla="*/ 0 w 619"/>
                <a:gd name="T7" fmla="*/ 587486 h 610"/>
                <a:gd name="T8" fmla="*/ 0 w 619"/>
                <a:gd name="T9" fmla="*/ 46874 h 610"/>
                <a:gd name="T10" fmla="*/ 56234 w 619"/>
                <a:gd name="T11" fmla="*/ 0 h 610"/>
                <a:gd name="T12" fmla="*/ 587334 w 619"/>
                <a:gd name="T13" fmla="*/ 0 h 610"/>
                <a:gd name="T14" fmla="*/ 643569 w 619"/>
                <a:gd name="T15" fmla="*/ 46874 h 610"/>
                <a:gd name="T16" fmla="*/ 643569 w 619"/>
                <a:gd name="T17" fmla="*/ 587486 h 610"/>
                <a:gd name="T18" fmla="*/ 587334 w 619"/>
                <a:gd name="T19" fmla="*/ 634359 h 6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9"/>
                <a:gd name="T31" fmla="*/ 0 h 610"/>
                <a:gd name="T32" fmla="*/ 619 w 619"/>
                <a:gd name="T33" fmla="*/ 610 h 6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9" h="610">
                  <a:moveTo>
                    <a:pt x="564" y="609"/>
                  </a:moveTo>
                  <a:lnTo>
                    <a:pt x="564" y="609"/>
                  </a:lnTo>
                  <a:cubicBezTo>
                    <a:pt x="54" y="609"/>
                    <a:pt x="54" y="609"/>
                    <a:pt x="54" y="609"/>
                  </a:cubicBezTo>
                  <a:cubicBezTo>
                    <a:pt x="18" y="609"/>
                    <a:pt x="0" y="591"/>
                    <a:pt x="0" y="56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8"/>
                    <a:pt x="18" y="0"/>
                    <a:pt x="54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91" y="0"/>
                    <a:pt x="618" y="18"/>
                    <a:pt x="618" y="45"/>
                  </a:cubicBezTo>
                  <a:cubicBezTo>
                    <a:pt x="618" y="564"/>
                    <a:pt x="618" y="564"/>
                    <a:pt x="618" y="564"/>
                  </a:cubicBezTo>
                  <a:cubicBezTo>
                    <a:pt x="618" y="591"/>
                    <a:pt x="591" y="609"/>
                    <a:pt x="564" y="609"/>
                  </a:cubicBezTo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75" name="Freeform 425"/>
            <p:cNvSpPr>
              <a:spLocks noChangeArrowheads="1"/>
            </p:cNvSpPr>
            <p:nvPr/>
          </p:nvSpPr>
          <p:spPr bwMode="auto">
            <a:xfrm>
              <a:off x="14270578" y="7989137"/>
              <a:ext cx="644610" cy="635401"/>
            </a:xfrm>
            <a:custGeom>
              <a:avLst/>
              <a:gdLst>
                <a:gd name="T0" fmla="*/ 587334 w 619"/>
                <a:gd name="T1" fmla="*/ 634359 h 610"/>
                <a:gd name="T2" fmla="*/ 587334 w 619"/>
                <a:gd name="T3" fmla="*/ 634359 h 610"/>
                <a:gd name="T4" fmla="*/ 46862 w 619"/>
                <a:gd name="T5" fmla="*/ 634359 h 610"/>
                <a:gd name="T6" fmla="*/ 0 w 619"/>
                <a:gd name="T7" fmla="*/ 587486 h 610"/>
                <a:gd name="T8" fmla="*/ 0 w 619"/>
                <a:gd name="T9" fmla="*/ 46874 h 610"/>
                <a:gd name="T10" fmla="*/ 46862 w 619"/>
                <a:gd name="T11" fmla="*/ 0 h 610"/>
                <a:gd name="T12" fmla="*/ 587334 w 619"/>
                <a:gd name="T13" fmla="*/ 0 h 610"/>
                <a:gd name="T14" fmla="*/ 643569 w 619"/>
                <a:gd name="T15" fmla="*/ 46874 h 610"/>
                <a:gd name="T16" fmla="*/ 643569 w 619"/>
                <a:gd name="T17" fmla="*/ 587486 h 610"/>
                <a:gd name="T18" fmla="*/ 587334 w 619"/>
                <a:gd name="T19" fmla="*/ 634359 h 6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9"/>
                <a:gd name="T31" fmla="*/ 0 h 610"/>
                <a:gd name="T32" fmla="*/ 619 w 619"/>
                <a:gd name="T33" fmla="*/ 610 h 6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9" h="610">
                  <a:moveTo>
                    <a:pt x="564" y="609"/>
                  </a:moveTo>
                  <a:lnTo>
                    <a:pt x="564" y="609"/>
                  </a:lnTo>
                  <a:cubicBezTo>
                    <a:pt x="45" y="609"/>
                    <a:pt x="45" y="609"/>
                    <a:pt x="45" y="609"/>
                  </a:cubicBezTo>
                  <a:cubicBezTo>
                    <a:pt x="18" y="609"/>
                    <a:pt x="0" y="591"/>
                    <a:pt x="0" y="56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8"/>
                    <a:pt x="18" y="0"/>
                    <a:pt x="45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91" y="0"/>
                    <a:pt x="618" y="18"/>
                    <a:pt x="618" y="45"/>
                  </a:cubicBezTo>
                  <a:cubicBezTo>
                    <a:pt x="618" y="564"/>
                    <a:pt x="618" y="564"/>
                    <a:pt x="618" y="564"/>
                  </a:cubicBezTo>
                  <a:cubicBezTo>
                    <a:pt x="618" y="591"/>
                    <a:pt x="591" y="609"/>
                    <a:pt x="564" y="609"/>
                  </a:cubicBezTo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76" name="Freeform 426"/>
            <p:cNvSpPr>
              <a:spLocks noChangeArrowheads="1"/>
            </p:cNvSpPr>
            <p:nvPr/>
          </p:nvSpPr>
          <p:spPr bwMode="auto">
            <a:xfrm>
              <a:off x="9716872" y="9089577"/>
              <a:ext cx="635401" cy="644610"/>
            </a:xfrm>
            <a:custGeom>
              <a:avLst/>
              <a:gdLst>
                <a:gd name="T0" fmla="*/ 587486 w 610"/>
                <a:gd name="T1" fmla="*/ 643567 h 618"/>
                <a:gd name="T2" fmla="*/ 587486 w 610"/>
                <a:gd name="T3" fmla="*/ 643567 h 618"/>
                <a:gd name="T4" fmla="*/ 46874 w 610"/>
                <a:gd name="T5" fmla="*/ 643567 h 618"/>
                <a:gd name="T6" fmla="*/ 0 w 610"/>
                <a:gd name="T7" fmla="*/ 587242 h 618"/>
                <a:gd name="T8" fmla="*/ 0 w 610"/>
                <a:gd name="T9" fmla="*/ 55282 h 618"/>
                <a:gd name="T10" fmla="*/ 46874 w 610"/>
                <a:gd name="T11" fmla="*/ 0 h 618"/>
                <a:gd name="T12" fmla="*/ 587486 w 610"/>
                <a:gd name="T13" fmla="*/ 0 h 618"/>
                <a:gd name="T14" fmla="*/ 634359 w 610"/>
                <a:gd name="T15" fmla="*/ 55282 h 618"/>
                <a:gd name="T16" fmla="*/ 634359 w 610"/>
                <a:gd name="T17" fmla="*/ 587242 h 618"/>
                <a:gd name="T18" fmla="*/ 587486 w 610"/>
                <a:gd name="T19" fmla="*/ 643567 h 6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0"/>
                <a:gd name="T31" fmla="*/ 0 h 618"/>
                <a:gd name="T32" fmla="*/ 610 w 610"/>
                <a:gd name="T33" fmla="*/ 618 h 6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0" h="618">
                  <a:moveTo>
                    <a:pt x="564" y="617"/>
                  </a:moveTo>
                  <a:lnTo>
                    <a:pt x="564" y="617"/>
                  </a:lnTo>
                  <a:cubicBezTo>
                    <a:pt x="45" y="617"/>
                    <a:pt x="45" y="617"/>
                    <a:pt x="45" y="617"/>
                  </a:cubicBezTo>
                  <a:cubicBezTo>
                    <a:pt x="18" y="617"/>
                    <a:pt x="0" y="599"/>
                    <a:pt x="0" y="56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26"/>
                    <a:pt x="18" y="0"/>
                    <a:pt x="45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91" y="0"/>
                    <a:pt x="609" y="26"/>
                    <a:pt x="609" y="53"/>
                  </a:cubicBezTo>
                  <a:cubicBezTo>
                    <a:pt x="609" y="563"/>
                    <a:pt x="609" y="563"/>
                    <a:pt x="609" y="563"/>
                  </a:cubicBezTo>
                  <a:cubicBezTo>
                    <a:pt x="609" y="599"/>
                    <a:pt x="591" y="617"/>
                    <a:pt x="564" y="617"/>
                  </a:cubicBezTo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77" name="Freeform 427"/>
            <p:cNvSpPr>
              <a:spLocks noChangeArrowheads="1"/>
            </p:cNvSpPr>
            <p:nvPr/>
          </p:nvSpPr>
          <p:spPr bwMode="auto">
            <a:xfrm>
              <a:off x="10849543" y="9089577"/>
              <a:ext cx="644610" cy="644610"/>
            </a:xfrm>
            <a:custGeom>
              <a:avLst/>
              <a:gdLst>
                <a:gd name="T0" fmla="*/ 588376 w 619"/>
                <a:gd name="T1" fmla="*/ 643567 h 618"/>
                <a:gd name="T2" fmla="*/ 588376 w 619"/>
                <a:gd name="T3" fmla="*/ 643567 h 618"/>
                <a:gd name="T4" fmla="*/ 56234 w 619"/>
                <a:gd name="T5" fmla="*/ 643567 h 618"/>
                <a:gd name="T6" fmla="*/ 0 w 619"/>
                <a:gd name="T7" fmla="*/ 587242 h 618"/>
                <a:gd name="T8" fmla="*/ 0 w 619"/>
                <a:gd name="T9" fmla="*/ 55282 h 618"/>
                <a:gd name="T10" fmla="*/ 56234 w 619"/>
                <a:gd name="T11" fmla="*/ 0 h 618"/>
                <a:gd name="T12" fmla="*/ 588376 w 619"/>
                <a:gd name="T13" fmla="*/ 0 h 618"/>
                <a:gd name="T14" fmla="*/ 643569 w 619"/>
                <a:gd name="T15" fmla="*/ 55282 h 618"/>
                <a:gd name="T16" fmla="*/ 643569 w 619"/>
                <a:gd name="T17" fmla="*/ 587242 h 618"/>
                <a:gd name="T18" fmla="*/ 588376 w 619"/>
                <a:gd name="T19" fmla="*/ 643567 h 6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9"/>
                <a:gd name="T31" fmla="*/ 0 h 618"/>
                <a:gd name="T32" fmla="*/ 619 w 619"/>
                <a:gd name="T33" fmla="*/ 618 h 6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9" h="618">
                  <a:moveTo>
                    <a:pt x="565" y="617"/>
                  </a:moveTo>
                  <a:lnTo>
                    <a:pt x="565" y="617"/>
                  </a:lnTo>
                  <a:cubicBezTo>
                    <a:pt x="54" y="617"/>
                    <a:pt x="54" y="617"/>
                    <a:pt x="54" y="617"/>
                  </a:cubicBezTo>
                  <a:cubicBezTo>
                    <a:pt x="27" y="617"/>
                    <a:pt x="0" y="599"/>
                    <a:pt x="0" y="56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26"/>
                    <a:pt x="27" y="0"/>
                    <a:pt x="54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0" y="0"/>
                    <a:pt x="618" y="26"/>
                    <a:pt x="618" y="53"/>
                  </a:cubicBezTo>
                  <a:cubicBezTo>
                    <a:pt x="618" y="563"/>
                    <a:pt x="618" y="563"/>
                    <a:pt x="618" y="563"/>
                  </a:cubicBezTo>
                  <a:cubicBezTo>
                    <a:pt x="618" y="599"/>
                    <a:pt x="600" y="617"/>
                    <a:pt x="565" y="617"/>
                  </a:cubicBezTo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78" name="Freeform 428"/>
            <p:cNvSpPr>
              <a:spLocks noChangeArrowheads="1"/>
            </p:cNvSpPr>
            <p:nvPr/>
          </p:nvSpPr>
          <p:spPr bwMode="auto">
            <a:xfrm>
              <a:off x="13128697" y="9089577"/>
              <a:ext cx="644610" cy="644610"/>
            </a:xfrm>
            <a:custGeom>
              <a:avLst/>
              <a:gdLst>
                <a:gd name="T0" fmla="*/ 587334 w 619"/>
                <a:gd name="T1" fmla="*/ 643567 h 618"/>
                <a:gd name="T2" fmla="*/ 587334 w 619"/>
                <a:gd name="T3" fmla="*/ 643567 h 618"/>
                <a:gd name="T4" fmla="*/ 56234 w 619"/>
                <a:gd name="T5" fmla="*/ 643567 h 618"/>
                <a:gd name="T6" fmla="*/ 0 w 619"/>
                <a:gd name="T7" fmla="*/ 587242 h 618"/>
                <a:gd name="T8" fmla="*/ 0 w 619"/>
                <a:gd name="T9" fmla="*/ 55282 h 618"/>
                <a:gd name="T10" fmla="*/ 56234 w 619"/>
                <a:gd name="T11" fmla="*/ 0 h 618"/>
                <a:gd name="T12" fmla="*/ 587334 w 619"/>
                <a:gd name="T13" fmla="*/ 0 h 618"/>
                <a:gd name="T14" fmla="*/ 643569 w 619"/>
                <a:gd name="T15" fmla="*/ 55282 h 618"/>
                <a:gd name="T16" fmla="*/ 643569 w 619"/>
                <a:gd name="T17" fmla="*/ 587242 h 618"/>
                <a:gd name="T18" fmla="*/ 587334 w 619"/>
                <a:gd name="T19" fmla="*/ 643567 h 6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9"/>
                <a:gd name="T31" fmla="*/ 0 h 618"/>
                <a:gd name="T32" fmla="*/ 619 w 619"/>
                <a:gd name="T33" fmla="*/ 618 h 6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9" h="618">
                  <a:moveTo>
                    <a:pt x="564" y="617"/>
                  </a:moveTo>
                  <a:lnTo>
                    <a:pt x="564" y="617"/>
                  </a:lnTo>
                  <a:cubicBezTo>
                    <a:pt x="54" y="617"/>
                    <a:pt x="54" y="617"/>
                    <a:pt x="54" y="617"/>
                  </a:cubicBezTo>
                  <a:cubicBezTo>
                    <a:pt x="18" y="617"/>
                    <a:pt x="0" y="599"/>
                    <a:pt x="0" y="56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26"/>
                    <a:pt x="18" y="0"/>
                    <a:pt x="54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91" y="0"/>
                    <a:pt x="618" y="26"/>
                    <a:pt x="618" y="53"/>
                  </a:cubicBezTo>
                  <a:cubicBezTo>
                    <a:pt x="618" y="563"/>
                    <a:pt x="618" y="563"/>
                    <a:pt x="618" y="563"/>
                  </a:cubicBezTo>
                  <a:cubicBezTo>
                    <a:pt x="618" y="599"/>
                    <a:pt x="591" y="617"/>
                    <a:pt x="564" y="617"/>
                  </a:cubicBezTo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79" name="Freeform 429"/>
            <p:cNvSpPr>
              <a:spLocks noChangeArrowheads="1"/>
            </p:cNvSpPr>
            <p:nvPr/>
          </p:nvSpPr>
          <p:spPr bwMode="auto">
            <a:xfrm>
              <a:off x="14270578" y="9089577"/>
              <a:ext cx="644610" cy="644610"/>
            </a:xfrm>
            <a:custGeom>
              <a:avLst/>
              <a:gdLst>
                <a:gd name="T0" fmla="*/ 587334 w 619"/>
                <a:gd name="T1" fmla="*/ 643567 h 618"/>
                <a:gd name="T2" fmla="*/ 587334 w 619"/>
                <a:gd name="T3" fmla="*/ 643567 h 618"/>
                <a:gd name="T4" fmla="*/ 46862 w 619"/>
                <a:gd name="T5" fmla="*/ 643567 h 618"/>
                <a:gd name="T6" fmla="*/ 0 w 619"/>
                <a:gd name="T7" fmla="*/ 587242 h 618"/>
                <a:gd name="T8" fmla="*/ 0 w 619"/>
                <a:gd name="T9" fmla="*/ 55282 h 618"/>
                <a:gd name="T10" fmla="*/ 46862 w 619"/>
                <a:gd name="T11" fmla="*/ 0 h 618"/>
                <a:gd name="T12" fmla="*/ 587334 w 619"/>
                <a:gd name="T13" fmla="*/ 0 h 618"/>
                <a:gd name="T14" fmla="*/ 643569 w 619"/>
                <a:gd name="T15" fmla="*/ 55282 h 618"/>
                <a:gd name="T16" fmla="*/ 643569 w 619"/>
                <a:gd name="T17" fmla="*/ 587242 h 618"/>
                <a:gd name="T18" fmla="*/ 587334 w 619"/>
                <a:gd name="T19" fmla="*/ 643567 h 6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9"/>
                <a:gd name="T31" fmla="*/ 0 h 618"/>
                <a:gd name="T32" fmla="*/ 619 w 619"/>
                <a:gd name="T33" fmla="*/ 618 h 6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9" h="618">
                  <a:moveTo>
                    <a:pt x="564" y="617"/>
                  </a:moveTo>
                  <a:lnTo>
                    <a:pt x="564" y="617"/>
                  </a:lnTo>
                  <a:cubicBezTo>
                    <a:pt x="45" y="617"/>
                    <a:pt x="45" y="617"/>
                    <a:pt x="45" y="617"/>
                  </a:cubicBezTo>
                  <a:cubicBezTo>
                    <a:pt x="18" y="617"/>
                    <a:pt x="0" y="599"/>
                    <a:pt x="0" y="56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26"/>
                    <a:pt x="18" y="0"/>
                    <a:pt x="45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91" y="0"/>
                    <a:pt x="618" y="26"/>
                    <a:pt x="618" y="53"/>
                  </a:cubicBezTo>
                  <a:cubicBezTo>
                    <a:pt x="618" y="563"/>
                    <a:pt x="618" y="563"/>
                    <a:pt x="618" y="563"/>
                  </a:cubicBezTo>
                  <a:cubicBezTo>
                    <a:pt x="618" y="599"/>
                    <a:pt x="591" y="617"/>
                    <a:pt x="564" y="617"/>
                  </a:cubicBezTo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1540" name="Group 88"/>
          <p:cNvGrpSpPr>
            <a:grpSpLocks/>
          </p:cNvGrpSpPr>
          <p:nvPr/>
        </p:nvGrpSpPr>
        <p:grpSpPr bwMode="auto">
          <a:xfrm>
            <a:off x="2216150" y="3486150"/>
            <a:ext cx="906463" cy="928688"/>
            <a:chOff x="2375386" y="5144592"/>
            <a:chExt cx="6610072" cy="6606960"/>
          </a:xfrm>
        </p:grpSpPr>
        <p:grpSp>
          <p:nvGrpSpPr>
            <p:cNvPr id="21554" name="Group 89"/>
            <p:cNvGrpSpPr>
              <a:grpSpLocks/>
            </p:cNvGrpSpPr>
            <p:nvPr/>
          </p:nvGrpSpPr>
          <p:grpSpPr bwMode="auto">
            <a:xfrm>
              <a:off x="2375386" y="5144592"/>
              <a:ext cx="6610072" cy="6606960"/>
              <a:chOff x="3526795" y="1849288"/>
              <a:chExt cx="4419549" cy="4417470"/>
            </a:xfrm>
          </p:grpSpPr>
          <p:sp>
            <p:nvSpPr>
              <p:cNvPr id="105" name="Freeform: Shape 17">
                <a:extLst>
                  <a:ext uri="{FF2B5EF4-FFF2-40B4-BE49-F238E27FC236}"/>
                </a:extLst>
              </p:cNvPr>
              <p:cNvSpPr/>
              <p:nvPr/>
            </p:nvSpPr>
            <p:spPr>
              <a:xfrm rot="3000000">
                <a:off x="3458174" y="1917909"/>
                <a:ext cx="4417470" cy="4280229"/>
              </a:xfrm>
              <a:custGeom>
                <a:avLst/>
                <a:gdLst>
                  <a:gd name="connsiteX0" fmla="*/ 407554 w 4417470"/>
                  <a:gd name="connsiteY0" fmla="*/ 44466 h 4283265"/>
                  <a:gd name="connsiteX1" fmla="*/ 534399 w 4417470"/>
                  <a:gd name="connsiteY1" fmla="*/ 969 h 4283265"/>
                  <a:gd name="connsiteX2" fmla="*/ 2073870 w 4417470"/>
                  <a:gd name="connsiteY2" fmla="*/ 171489 h 4283265"/>
                  <a:gd name="connsiteX3" fmla="*/ 2077417 w 4417470"/>
                  <a:gd name="connsiteY3" fmla="*/ 153919 h 4283265"/>
                  <a:gd name="connsiteX4" fmla="*/ 2247705 w 4417470"/>
                  <a:gd name="connsiteY4" fmla="*/ 41045 h 4283265"/>
                  <a:gd name="connsiteX5" fmla="*/ 4232659 w 4417470"/>
                  <a:gd name="connsiteY5" fmla="*/ 41045 h 4283265"/>
                  <a:gd name="connsiteX6" fmla="*/ 4417470 w 4417470"/>
                  <a:gd name="connsiteY6" fmla="*/ 225856 h 4283265"/>
                  <a:gd name="connsiteX7" fmla="*/ 4417470 w 4417470"/>
                  <a:gd name="connsiteY7" fmla="*/ 2210810 h 4283265"/>
                  <a:gd name="connsiteX8" fmla="*/ 4232659 w 4417470"/>
                  <a:gd name="connsiteY8" fmla="*/ 2395621 h 4283265"/>
                  <a:gd name="connsiteX9" fmla="*/ 3889560 w 4417470"/>
                  <a:gd name="connsiteY9" fmla="*/ 2395621 h 4283265"/>
                  <a:gd name="connsiteX10" fmla="*/ 3893603 w 4417470"/>
                  <a:gd name="connsiteY10" fmla="*/ 2403332 h 4283265"/>
                  <a:gd name="connsiteX11" fmla="*/ 3899144 w 4417470"/>
                  <a:gd name="connsiteY11" fmla="*/ 2465500 h 4283265"/>
                  <a:gd name="connsiteX12" fmla="*/ 3713292 w 4417470"/>
                  <a:gd name="connsiteY12" fmla="*/ 4143380 h 4283265"/>
                  <a:gd name="connsiteX13" fmla="*/ 3539768 w 4417470"/>
                  <a:gd name="connsiteY13" fmla="*/ 4282296 h 4283265"/>
                  <a:gd name="connsiteX14" fmla="*/ 1861885 w 4417470"/>
                  <a:gd name="connsiteY14" fmla="*/ 4096444 h 4283265"/>
                  <a:gd name="connsiteX15" fmla="*/ 1722969 w 4417470"/>
                  <a:gd name="connsiteY15" fmla="*/ 3922920 h 4283265"/>
                  <a:gd name="connsiteX16" fmla="*/ 1723732 w 4417470"/>
                  <a:gd name="connsiteY16" fmla="*/ 3916028 h 4283265"/>
                  <a:gd name="connsiteX17" fmla="*/ 139886 w 4417470"/>
                  <a:gd name="connsiteY17" fmla="*/ 3740592 h 4283265"/>
                  <a:gd name="connsiteX18" fmla="*/ 969 w 4417470"/>
                  <a:gd name="connsiteY18" fmla="*/ 3567067 h 4283265"/>
                  <a:gd name="connsiteX19" fmla="*/ 186576 w 4417470"/>
                  <a:gd name="connsiteY19" fmla="*/ 1891401 h 4283265"/>
                  <a:gd name="connsiteX20" fmla="*/ 180564 w 4417470"/>
                  <a:gd name="connsiteY20" fmla="*/ 1879933 h 4283265"/>
                  <a:gd name="connsiteX21" fmla="*/ 175023 w 4417470"/>
                  <a:gd name="connsiteY21" fmla="*/ 1817766 h 4283265"/>
                  <a:gd name="connsiteX22" fmla="*/ 360874 w 4417470"/>
                  <a:gd name="connsiteY22" fmla="*/ 139885 h 4283265"/>
                  <a:gd name="connsiteX23" fmla="*/ 379887 w 4417470"/>
                  <a:gd name="connsiteY23" fmla="*/ 80437 h 4283265"/>
                  <a:gd name="connsiteX24" fmla="*/ 407554 w 4417470"/>
                  <a:gd name="connsiteY24" fmla="*/ 44466 h 428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17470" h="4283265">
                    <a:moveTo>
                      <a:pt x="407554" y="44466"/>
                    </a:moveTo>
                    <a:cubicBezTo>
                      <a:pt x="440053" y="12920"/>
                      <a:pt x="485867" y="-4407"/>
                      <a:pt x="534399" y="969"/>
                    </a:cubicBezTo>
                    <a:lnTo>
                      <a:pt x="2073870" y="171489"/>
                    </a:lnTo>
                    <a:lnTo>
                      <a:pt x="2077417" y="153919"/>
                    </a:lnTo>
                    <a:cubicBezTo>
                      <a:pt x="2105473" y="87588"/>
                      <a:pt x="2171154" y="41045"/>
                      <a:pt x="2247705" y="41045"/>
                    </a:cubicBezTo>
                    <a:lnTo>
                      <a:pt x="4232659" y="41045"/>
                    </a:lnTo>
                    <a:cubicBezTo>
                      <a:pt x="4334727" y="41045"/>
                      <a:pt x="4417470" y="123788"/>
                      <a:pt x="4417470" y="225856"/>
                    </a:cubicBezTo>
                    <a:lnTo>
                      <a:pt x="4417470" y="2210810"/>
                    </a:lnTo>
                    <a:cubicBezTo>
                      <a:pt x="4417470" y="2312878"/>
                      <a:pt x="4334727" y="2395621"/>
                      <a:pt x="4232659" y="2395621"/>
                    </a:cubicBezTo>
                    <a:lnTo>
                      <a:pt x="3889560" y="2395621"/>
                    </a:lnTo>
                    <a:lnTo>
                      <a:pt x="3893603" y="2403332"/>
                    </a:lnTo>
                    <a:cubicBezTo>
                      <a:pt x="3899438" y="2422898"/>
                      <a:pt x="3901533" y="2443930"/>
                      <a:pt x="3899144" y="2465500"/>
                    </a:cubicBezTo>
                    <a:lnTo>
                      <a:pt x="3713292" y="4143380"/>
                    </a:lnTo>
                    <a:cubicBezTo>
                      <a:pt x="3703736" y="4229658"/>
                      <a:pt x="3626046" y="4291853"/>
                      <a:pt x="3539768" y="4282296"/>
                    </a:cubicBezTo>
                    <a:lnTo>
                      <a:pt x="1861885" y="4096444"/>
                    </a:lnTo>
                    <a:cubicBezTo>
                      <a:pt x="1775607" y="4086888"/>
                      <a:pt x="1713412" y="4009198"/>
                      <a:pt x="1722969" y="3922920"/>
                    </a:cubicBezTo>
                    <a:lnTo>
                      <a:pt x="1723732" y="3916028"/>
                    </a:lnTo>
                    <a:lnTo>
                      <a:pt x="139886" y="3740592"/>
                    </a:lnTo>
                    <a:cubicBezTo>
                      <a:pt x="53608" y="3731035"/>
                      <a:pt x="-8587" y="3653346"/>
                      <a:pt x="969" y="3567067"/>
                    </a:cubicBezTo>
                    <a:lnTo>
                      <a:pt x="186576" y="1891401"/>
                    </a:lnTo>
                    <a:lnTo>
                      <a:pt x="180564" y="1879933"/>
                    </a:lnTo>
                    <a:cubicBezTo>
                      <a:pt x="174729" y="1860368"/>
                      <a:pt x="172633" y="1839335"/>
                      <a:pt x="175023" y="1817766"/>
                    </a:cubicBezTo>
                    <a:lnTo>
                      <a:pt x="360874" y="139885"/>
                    </a:lnTo>
                    <a:cubicBezTo>
                      <a:pt x="363264" y="118316"/>
                      <a:pt x="369911" y="98252"/>
                      <a:pt x="379887" y="80437"/>
                    </a:cubicBezTo>
                    <a:cubicBezTo>
                      <a:pt x="387368" y="67076"/>
                      <a:pt x="396721" y="54981"/>
                      <a:pt x="407554" y="44466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0" dirty="0"/>
              </a:p>
            </p:txBody>
          </p:sp>
          <p:sp>
            <p:nvSpPr>
              <p:cNvPr id="106" name="Rounded Rectangle 105">
                <a:extLst>
                  <a:ext uri="{FF2B5EF4-FFF2-40B4-BE49-F238E27FC236}"/>
                </a:extLst>
              </p:cNvPr>
              <p:cNvSpPr/>
              <p:nvPr/>
            </p:nvSpPr>
            <p:spPr>
              <a:xfrm rot="3000000">
                <a:off x="6119322" y="3344810"/>
                <a:ext cx="1827397" cy="1826643"/>
              </a:xfrm>
              <a:prstGeom prst="roundRect">
                <a:avLst>
                  <a:gd name="adj" fmla="val 7849"/>
                </a:avLst>
              </a:prstGeom>
              <a:solidFill>
                <a:schemeClr val="tx2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0"/>
              </a:p>
            </p:txBody>
          </p:sp>
          <p:sp>
            <p:nvSpPr>
              <p:cNvPr id="107" name="Rounded Rectangle 46">
                <a:extLst>
                  <a:ext uri="{FF2B5EF4-FFF2-40B4-BE49-F238E27FC236}"/>
                </a:extLst>
              </p:cNvPr>
              <p:cNvSpPr/>
              <p:nvPr/>
            </p:nvSpPr>
            <p:spPr>
              <a:xfrm rot="3379239">
                <a:off x="3627511" y="2876161"/>
                <a:ext cx="1555553" cy="1555740"/>
              </a:xfrm>
              <a:prstGeom prst="roundRect">
                <a:avLst>
                  <a:gd name="adj" fmla="val 7849"/>
                </a:avLst>
              </a:prstGeom>
              <a:solidFill>
                <a:schemeClr val="accent2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0"/>
              </a:p>
            </p:txBody>
          </p:sp>
          <p:sp>
            <p:nvSpPr>
              <p:cNvPr id="108" name="Rounded Rectangle 48">
                <a:extLst>
                  <a:ext uri="{FF2B5EF4-FFF2-40B4-BE49-F238E27FC236}"/>
                </a:extLst>
              </p:cNvPr>
              <p:cNvSpPr/>
              <p:nvPr/>
            </p:nvSpPr>
            <p:spPr>
              <a:xfrm rot="3379239">
                <a:off x="5082633" y="1886953"/>
                <a:ext cx="1555553" cy="1555740"/>
              </a:xfrm>
              <a:prstGeom prst="roundRect">
                <a:avLst>
                  <a:gd name="adj" fmla="val 7849"/>
                </a:avLst>
              </a:prstGeom>
              <a:solidFill>
                <a:schemeClr val="accent1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0"/>
              </a:p>
            </p:txBody>
          </p:sp>
          <p:sp>
            <p:nvSpPr>
              <p:cNvPr id="109" name="Rounded Rectangle 54">
                <a:extLst>
                  <a:ext uri="{FF2B5EF4-FFF2-40B4-BE49-F238E27FC236}"/>
                </a:extLst>
              </p:cNvPr>
              <p:cNvSpPr/>
              <p:nvPr/>
            </p:nvSpPr>
            <p:spPr>
              <a:xfrm rot="3379239">
                <a:off x="4463432" y="4424165"/>
                <a:ext cx="1555553" cy="1555740"/>
              </a:xfrm>
              <a:prstGeom prst="roundRect">
                <a:avLst>
                  <a:gd name="adj" fmla="val 7849"/>
                </a:avLst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0"/>
              </a:p>
            </p:txBody>
          </p:sp>
        </p:grpSp>
        <p:sp>
          <p:nvSpPr>
            <p:cNvPr id="21555" name="Freeform: Shape 21"/>
            <p:cNvSpPr>
              <a:spLocks/>
            </p:cNvSpPr>
            <p:nvPr/>
          </p:nvSpPr>
          <p:spPr bwMode="auto">
            <a:xfrm rot="-2463934">
              <a:off x="7247032" y="7802606"/>
              <a:ext cx="998619" cy="2310157"/>
            </a:xfrm>
            <a:custGeom>
              <a:avLst/>
              <a:gdLst>
                <a:gd name="T0" fmla="*/ 809820 w 520618"/>
                <a:gd name="T1" fmla="*/ 194588 h 1204372"/>
                <a:gd name="T2" fmla="*/ 770642 w 520618"/>
                <a:gd name="T3" fmla="*/ 227237 h 1204372"/>
                <a:gd name="T4" fmla="*/ 770642 w 520618"/>
                <a:gd name="T5" fmla="*/ 1073494 h 1204372"/>
                <a:gd name="T6" fmla="*/ 809820 w 520618"/>
                <a:gd name="T7" fmla="*/ 1106143 h 1204372"/>
                <a:gd name="T8" fmla="*/ 848998 w 520618"/>
                <a:gd name="T9" fmla="*/ 1073494 h 1204372"/>
                <a:gd name="T10" fmla="*/ 848998 w 520618"/>
                <a:gd name="T11" fmla="*/ 227237 h 1204372"/>
                <a:gd name="T12" fmla="*/ 809820 w 520618"/>
                <a:gd name="T13" fmla="*/ 194588 h 1204372"/>
                <a:gd name="T14" fmla="*/ 657025 w 520618"/>
                <a:gd name="T15" fmla="*/ 194588 h 1204372"/>
                <a:gd name="T16" fmla="*/ 617847 w 520618"/>
                <a:gd name="T17" fmla="*/ 227237 h 1204372"/>
                <a:gd name="T18" fmla="*/ 617847 w 520618"/>
                <a:gd name="T19" fmla="*/ 1073494 h 1204372"/>
                <a:gd name="T20" fmla="*/ 657025 w 520618"/>
                <a:gd name="T21" fmla="*/ 1106143 h 1204372"/>
                <a:gd name="T22" fmla="*/ 696203 w 520618"/>
                <a:gd name="T23" fmla="*/ 1073494 h 1204372"/>
                <a:gd name="T24" fmla="*/ 696203 w 520618"/>
                <a:gd name="T25" fmla="*/ 227237 h 1204372"/>
                <a:gd name="T26" fmla="*/ 657025 w 520618"/>
                <a:gd name="T27" fmla="*/ 194588 h 1204372"/>
                <a:gd name="T28" fmla="*/ 504228 w 520618"/>
                <a:gd name="T29" fmla="*/ 194588 h 1204372"/>
                <a:gd name="T30" fmla="*/ 465050 w 520618"/>
                <a:gd name="T31" fmla="*/ 227237 h 1204372"/>
                <a:gd name="T32" fmla="*/ 465050 w 520618"/>
                <a:gd name="T33" fmla="*/ 1073494 h 1204372"/>
                <a:gd name="T34" fmla="*/ 504228 w 520618"/>
                <a:gd name="T35" fmla="*/ 1106143 h 1204372"/>
                <a:gd name="T36" fmla="*/ 543406 w 520618"/>
                <a:gd name="T37" fmla="*/ 1073494 h 1204372"/>
                <a:gd name="T38" fmla="*/ 543406 w 520618"/>
                <a:gd name="T39" fmla="*/ 227237 h 1204372"/>
                <a:gd name="T40" fmla="*/ 504228 w 520618"/>
                <a:gd name="T41" fmla="*/ 194588 h 1204372"/>
                <a:gd name="T42" fmla="*/ 351430 w 520618"/>
                <a:gd name="T43" fmla="*/ 194588 h 1204372"/>
                <a:gd name="T44" fmla="*/ 312252 w 520618"/>
                <a:gd name="T45" fmla="*/ 227237 h 1204372"/>
                <a:gd name="T46" fmla="*/ 312252 w 520618"/>
                <a:gd name="T47" fmla="*/ 1073494 h 1204372"/>
                <a:gd name="T48" fmla="*/ 351430 w 520618"/>
                <a:gd name="T49" fmla="*/ 1106143 h 1204372"/>
                <a:gd name="T50" fmla="*/ 390608 w 520618"/>
                <a:gd name="T51" fmla="*/ 1073494 h 1204372"/>
                <a:gd name="T52" fmla="*/ 390608 w 520618"/>
                <a:gd name="T53" fmla="*/ 227237 h 1204372"/>
                <a:gd name="T54" fmla="*/ 351430 w 520618"/>
                <a:gd name="T55" fmla="*/ 194588 h 1204372"/>
                <a:gd name="T56" fmla="*/ 198635 w 520618"/>
                <a:gd name="T57" fmla="*/ 194588 h 1204372"/>
                <a:gd name="T58" fmla="*/ 159455 w 520618"/>
                <a:gd name="T59" fmla="*/ 227237 h 1204372"/>
                <a:gd name="T60" fmla="*/ 159455 w 520618"/>
                <a:gd name="T61" fmla="*/ 1073494 h 1204372"/>
                <a:gd name="T62" fmla="*/ 198635 w 520618"/>
                <a:gd name="T63" fmla="*/ 1106143 h 1204372"/>
                <a:gd name="T64" fmla="*/ 237813 w 520618"/>
                <a:gd name="T65" fmla="*/ 1073494 h 1204372"/>
                <a:gd name="T66" fmla="*/ 237813 w 520618"/>
                <a:gd name="T67" fmla="*/ 227237 h 1204372"/>
                <a:gd name="T68" fmla="*/ 198635 w 520618"/>
                <a:gd name="T69" fmla="*/ 194588 h 1204372"/>
                <a:gd name="T70" fmla="*/ 314865 w 520618"/>
                <a:gd name="T71" fmla="*/ 0 h 1204372"/>
                <a:gd name="T72" fmla="*/ 684449 w 520618"/>
                <a:gd name="T73" fmla="*/ 0 h 1204372"/>
                <a:gd name="T74" fmla="*/ 996572 w 520618"/>
                <a:gd name="T75" fmla="*/ 313428 h 1204372"/>
                <a:gd name="T76" fmla="*/ 944334 w 520618"/>
                <a:gd name="T77" fmla="*/ 1074800 h 1204372"/>
                <a:gd name="T78" fmla="*/ 800680 w 520618"/>
                <a:gd name="T79" fmla="*/ 1218456 h 1204372"/>
                <a:gd name="T80" fmla="*/ 565608 w 520618"/>
                <a:gd name="T81" fmla="*/ 1218456 h 1204372"/>
                <a:gd name="T82" fmla="*/ 565608 w 520618"/>
                <a:gd name="T83" fmla="*/ 1879177 h 1204372"/>
                <a:gd name="T84" fmla="*/ 640124 w 520618"/>
                <a:gd name="T85" fmla="*/ 1879177 h 1204372"/>
                <a:gd name="T86" fmla="*/ 640124 w 520618"/>
                <a:gd name="T87" fmla="*/ 2310157 h 1204372"/>
                <a:gd name="T88" fmla="*/ 381206 w 520618"/>
                <a:gd name="T89" fmla="*/ 2310157 h 1204372"/>
                <a:gd name="T90" fmla="*/ 381206 w 520618"/>
                <a:gd name="T91" fmla="*/ 1879177 h 1204372"/>
                <a:gd name="T92" fmla="*/ 441541 w 520618"/>
                <a:gd name="T93" fmla="*/ 1879177 h 1204372"/>
                <a:gd name="T94" fmla="*/ 441541 w 520618"/>
                <a:gd name="T95" fmla="*/ 1218456 h 1204372"/>
                <a:gd name="T96" fmla="*/ 197329 w 520618"/>
                <a:gd name="T97" fmla="*/ 1218456 h 1204372"/>
                <a:gd name="T98" fmla="*/ 53673 w 520618"/>
                <a:gd name="T99" fmla="*/ 1074800 h 1204372"/>
                <a:gd name="T100" fmla="*/ 1437 w 520618"/>
                <a:gd name="T101" fmla="*/ 313428 h 1204372"/>
                <a:gd name="T102" fmla="*/ 314865 w 520618"/>
                <a:gd name="T103" fmla="*/ 0 h 12043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20618" h="1204372">
                  <a:moveTo>
                    <a:pt x="422190" y="101446"/>
                  </a:moveTo>
                  <a:cubicBezTo>
                    <a:pt x="411297" y="101446"/>
                    <a:pt x="401765" y="108935"/>
                    <a:pt x="401765" y="118467"/>
                  </a:cubicBezTo>
                  <a:lnTo>
                    <a:pt x="401765" y="559653"/>
                  </a:lnTo>
                  <a:cubicBezTo>
                    <a:pt x="401765" y="569184"/>
                    <a:pt x="410616" y="576674"/>
                    <a:pt x="422190" y="576674"/>
                  </a:cubicBezTo>
                  <a:cubicBezTo>
                    <a:pt x="433084" y="576674"/>
                    <a:pt x="442615" y="569184"/>
                    <a:pt x="442615" y="559653"/>
                  </a:cubicBezTo>
                  <a:lnTo>
                    <a:pt x="442615" y="118467"/>
                  </a:lnTo>
                  <a:cubicBezTo>
                    <a:pt x="442615" y="108935"/>
                    <a:pt x="433764" y="101446"/>
                    <a:pt x="422190" y="101446"/>
                  </a:cubicBezTo>
                  <a:close/>
                  <a:moveTo>
                    <a:pt x="342532" y="101446"/>
                  </a:moveTo>
                  <a:cubicBezTo>
                    <a:pt x="331638" y="101446"/>
                    <a:pt x="322107" y="108935"/>
                    <a:pt x="322107" y="118467"/>
                  </a:cubicBezTo>
                  <a:lnTo>
                    <a:pt x="322107" y="559653"/>
                  </a:lnTo>
                  <a:cubicBezTo>
                    <a:pt x="322107" y="569184"/>
                    <a:pt x="330957" y="576674"/>
                    <a:pt x="342532" y="576674"/>
                  </a:cubicBezTo>
                  <a:cubicBezTo>
                    <a:pt x="353425" y="576674"/>
                    <a:pt x="362957" y="569184"/>
                    <a:pt x="362957" y="559653"/>
                  </a:cubicBezTo>
                  <a:lnTo>
                    <a:pt x="362957" y="118467"/>
                  </a:lnTo>
                  <a:cubicBezTo>
                    <a:pt x="362957" y="108935"/>
                    <a:pt x="354106" y="101446"/>
                    <a:pt x="342532" y="101446"/>
                  </a:cubicBezTo>
                  <a:close/>
                  <a:moveTo>
                    <a:pt x="262873" y="101446"/>
                  </a:moveTo>
                  <a:cubicBezTo>
                    <a:pt x="251979" y="101446"/>
                    <a:pt x="242448" y="108935"/>
                    <a:pt x="242448" y="118467"/>
                  </a:cubicBezTo>
                  <a:lnTo>
                    <a:pt x="242448" y="559653"/>
                  </a:lnTo>
                  <a:cubicBezTo>
                    <a:pt x="242448" y="569184"/>
                    <a:pt x="251298" y="576674"/>
                    <a:pt x="262873" y="576674"/>
                  </a:cubicBezTo>
                  <a:cubicBezTo>
                    <a:pt x="273766" y="576674"/>
                    <a:pt x="283298" y="569184"/>
                    <a:pt x="283298" y="559653"/>
                  </a:cubicBezTo>
                  <a:lnTo>
                    <a:pt x="283298" y="118467"/>
                  </a:lnTo>
                  <a:cubicBezTo>
                    <a:pt x="283298" y="108935"/>
                    <a:pt x="274448" y="101446"/>
                    <a:pt x="262873" y="101446"/>
                  </a:cubicBezTo>
                  <a:close/>
                  <a:moveTo>
                    <a:pt x="183214" y="101446"/>
                  </a:moveTo>
                  <a:cubicBezTo>
                    <a:pt x="172321" y="101446"/>
                    <a:pt x="162789" y="108935"/>
                    <a:pt x="162789" y="118467"/>
                  </a:cubicBezTo>
                  <a:lnTo>
                    <a:pt x="162789" y="559653"/>
                  </a:lnTo>
                  <a:cubicBezTo>
                    <a:pt x="162789" y="569184"/>
                    <a:pt x="171640" y="576674"/>
                    <a:pt x="183214" y="576674"/>
                  </a:cubicBezTo>
                  <a:cubicBezTo>
                    <a:pt x="194107" y="576674"/>
                    <a:pt x="203639" y="569184"/>
                    <a:pt x="203639" y="559653"/>
                  </a:cubicBezTo>
                  <a:lnTo>
                    <a:pt x="203639" y="118467"/>
                  </a:lnTo>
                  <a:cubicBezTo>
                    <a:pt x="203639" y="108935"/>
                    <a:pt x="194789" y="101446"/>
                    <a:pt x="183214" y="101446"/>
                  </a:cubicBezTo>
                  <a:close/>
                  <a:moveTo>
                    <a:pt x="103556" y="101446"/>
                  </a:moveTo>
                  <a:cubicBezTo>
                    <a:pt x="92662" y="101446"/>
                    <a:pt x="83130" y="108935"/>
                    <a:pt x="83130" y="118467"/>
                  </a:cubicBezTo>
                  <a:lnTo>
                    <a:pt x="83130" y="559653"/>
                  </a:lnTo>
                  <a:cubicBezTo>
                    <a:pt x="83130" y="569184"/>
                    <a:pt x="91981" y="576674"/>
                    <a:pt x="103556" y="576674"/>
                  </a:cubicBezTo>
                  <a:cubicBezTo>
                    <a:pt x="114449" y="576674"/>
                    <a:pt x="123981" y="569184"/>
                    <a:pt x="123981" y="559653"/>
                  </a:cubicBezTo>
                  <a:lnTo>
                    <a:pt x="123981" y="118467"/>
                  </a:lnTo>
                  <a:cubicBezTo>
                    <a:pt x="123981" y="108935"/>
                    <a:pt x="115130" y="101446"/>
                    <a:pt x="103556" y="101446"/>
                  </a:cubicBezTo>
                  <a:close/>
                  <a:moveTo>
                    <a:pt x="164151" y="0"/>
                  </a:moveTo>
                  <a:lnTo>
                    <a:pt x="356829" y="0"/>
                  </a:lnTo>
                  <a:cubicBezTo>
                    <a:pt x="446700" y="0"/>
                    <a:pt x="531125" y="25872"/>
                    <a:pt x="519551" y="163402"/>
                  </a:cubicBezTo>
                  <a:lnTo>
                    <a:pt x="492317" y="560334"/>
                  </a:lnTo>
                  <a:cubicBezTo>
                    <a:pt x="492317" y="601184"/>
                    <a:pt x="458956" y="635227"/>
                    <a:pt x="417425" y="635227"/>
                  </a:cubicBezTo>
                  <a:lnTo>
                    <a:pt x="294873" y="635227"/>
                  </a:lnTo>
                  <a:lnTo>
                    <a:pt x="294873" y="979686"/>
                  </a:lnTo>
                  <a:lnTo>
                    <a:pt x="333721" y="979686"/>
                  </a:lnTo>
                  <a:lnTo>
                    <a:pt x="333721" y="1204372"/>
                  </a:lnTo>
                  <a:lnTo>
                    <a:pt x="198737" y="1204372"/>
                  </a:lnTo>
                  <a:lnTo>
                    <a:pt x="198737" y="979686"/>
                  </a:lnTo>
                  <a:lnTo>
                    <a:pt x="230192" y="979686"/>
                  </a:lnTo>
                  <a:lnTo>
                    <a:pt x="230192" y="635227"/>
                  </a:lnTo>
                  <a:lnTo>
                    <a:pt x="102875" y="635227"/>
                  </a:lnTo>
                  <a:cubicBezTo>
                    <a:pt x="62025" y="635227"/>
                    <a:pt x="27982" y="601865"/>
                    <a:pt x="27982" y="560334"/>
                  </a:cubicBezTo>
                  <a:lnTo>
                    <a:pt x="749" y="163402"/>
                  </a:lnTo>
                  <a:cubicBezTo>
                    <a:pt x="-8784" y="24510"/>
                    <a:pt x="74279" y="0"/>
                    <a:pt x="164151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el-GR"/>
            </a:p>
          </p:txBody>
        </p:sp>
        <p:grpSp>
          <p:nvGrpSpPr>
            <p:cNvPr id="92" name="Group 91">
              <a:extLst>
                <a:ext uri="{FF2B5EF4-FFF2-40B4-BE49-F238E27FC236}"/>
              </a:extLst>
            </p:cNvPr>
            <p:cNvGrpSpPr/>
            <p:nvPr/>
          </p:nvGrpSpPr>
          <p:grpSpPr>
            <a:xfrm>
              <a:off x="4708916" y="9120201"/>
              <a:ext cx="465102" cy="2133701"/>
              <a:chOff x="9535303" y="2616201"/>
              <a:chExt cx="429088" cy="1968489"/>
            </a:xfrm>
            <a:solidFill>
              <a:schemeClr val="bg1"/>
            </a:solidFill>
          </p:grpSpPr>
          <p:grpSp>
            <p:nvGrpSpPr>
              <p:cNvPr id="95" name="그룹 19">
                <a:extLst>
                  <a:ext uri="{FF2B5EF4-FFF2-40B4-BE49-F238E27FC236}"/>
                </a:extLst>
              </p:cNvPr>
              <p:cNvGrpSpPr/>
              <p:nvPr/>
            </p:nvGrpSpPr>
            <p:grpSpPr>
              <a:xfrm rot="19313868">
                <a:off x="9535303" y="2740910"/>
                <a:ext cx="283914" cy="1814358"/>
                <a:chOff x="1055023" y="2447150"/>
                <a:chExt cx="489227" cy="3126412"/>
              </a:xfrm>
              <a:grpFill/>
              <a:effectLst/>
            </p:grpSpPr>
            <p:grpSp>
              <p:nvGrpSpPr>
                <p:cNvPr id="101" name="그룹 20">
                  <a:extLst>
                    <a:ext uri="{FF2B5EF4-FFF2-40B4-BE49-F238E27FC236}"/>
                  </a:extLst>
                </p:cNvPr>
                <p:cNvGrpSpPr/>
                <p:nvPr/>
              </p:nvGrpSpPr>
              <p:grpSpPr>
                <a:xfrm>
                  <a:off x="1195228" y="3663994"/>
                  <a:ext cx="208870" cy="1909568"/>
                  <a:chOff x="4360431" y="3515651"/>
                  <a:chExt cx="208870" cy="1909569"/>
                </a:xfrm>
                <a:grpFill/>
              </p:grpSpPr>
              <p:sp>
                <p:nvSpPr>
                  <p:cNvPr id="103" name="사다리꼴 22">
                    <a:extLst>
                      <a:ext uri="{FF2B5EF4-FFF2-40B4-BE49-F238E27FC236}"/>
                    </a:extLst>
                  </p:cNvPr>
                  <p:cNvSpPr/>
                  <p:nvPr/>
                </p:nvSpPr>
                <p:spPr>
                  <a:xfrm>
                    <a:off x="4360431" y="3515651"/>
                    <a:ext cx="208870" cy="1803164"/>
                  </a:xfrm>
                  <a:prstGeom prst="trapezoid">
                    <a:avLst>
                      <a:gd name="adj" fmla="val 1720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dirty="0"/>
                  </a:p>
                </p:txBody>
              </p:sp>
              <p:sp>
                <p:nvSpPr>
                  <p:cNvPr id="104" name="타원 23">
                    <a:extLst>
                      <a:ext uri="{FF2B5EF4-FFF2-40B4-BE49-F238E27FC236}"/>
                    </a:extLst>
                  </p:cNvPr>
                  <p:cNvSpPr/>
                  <p:nvPr/>
                </p:nvSpPr>
                <p:spPr>
                  <a:xfrm>
                    <a:off x="4360431" y="5216350"/>
                    <a:ext cx="208870" cy="20887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/>
                  </a:p>
                </p:txBody>
              </p:sp>
            </p:grpSp>
            <p:sp>
              <p:nvSpPr>
                <p:cNvPr id="102" name="자유형: 도형 21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1055023" y="2447150"/>
                  <a:ext cx="489227" cy="1216846"/>
                </a:xfrm>
                <a:custGeom>
                  <a:avLst/>
                  <a:gdLst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" fmla="*/ 72939 w 489173"/>
                    <a:gd name="connsiteY0" fmla="*/ 0 h 1397222"/>
                    <a:gd name="connsiteX1" fmla="*/ 93304 w 489173"/>
                    <a:gd name="connsiteY1" fmla="*/ 8435 h 1397222"/>
                    <a:gd name="connsiteX2" fmla="*/ 100807 w 489173"/>
                    <a:gd name="connsiteY2" fmla="*/ 26550 h 1397222"/>
                    <a:gd name="connsiteX3" fmla="*/ 100806 w 489173"/>
                    <a:gd name="connsiteY3" fmla="*/ 765594 h 1397222"/>
                    <a:gd name="connsiteX4" fmla="*/ 131180 w 489173"/>
                    <a:gd name="connsiteY4" fmla="*/ 795968 h 1397222"/>
                    <a:gd name="connsiteX5" fmla="*/ 161554 w 489173"/>
                    <a:gd name="connsiteY5" fmla="*/ 765594 h 1397222"/>
                    <a:gd name="connsiteX6" fmla="*/ 161554 w 489173"/>
                    <a:gd name="connsiteY6" fmla="*/ 28704 h 1397222"/>
                    <a:gd name="connsiteX7" fmla="*/ 169949 w 489173"/>
                    <a:gd name="connsiteY7" fmla="*/ 8435 h 1397222"/>
                    <a:gd name="connsiteX8" fmla="*/ 190314 w 489173"/>
                    <a:gd name="connsiteY8" fmla="*/ 0 h 1397222"/>
                    <a:gd name="connsiteX9" fmla="*/ 210679 w 489173"/>
                    <a:gd name="connsiteY9" fmla="*/ 8435 h 1397222"/>
                    <a:gd name="connsiteX10" fmla="*/ 217111 w 489173"/>
                    <a:gd name="connsiteY10" fmla="*/ 23964 h 1397222"/>
                    <a:gd name="connsiteX11" fmla="*/ 217110 w 489173"/>
                    <a:gd name="connsiteY11" fmla="*/ 765292 h 1397222"/>
                    <a:gd name="connsiteX12" fmla="*/ 247484 w 489173"/>
                    <a:gd name="connsiteY12" fmla="*/ 795666 h 1397222"/>
                    <a:gd name="connsiteX13" fmla="*/ 277858 w 489173"/>
                    <a:gd name="connsiteY13" fmla="*/ 765292 h 1397222"/>
                    <a:gd name="connsiteX14" fmla="*/ 277858 w 489173"/>
                    <a:gd name="connsiteY14" fmla="*/ 25070 h 1397222"/>
                    <a:gd name="connsiteX15" fmla="*/ 284748 w 489173"/>
                    <a:gd name="connsiteY15" fmla="*/ 8435 h 1397222"/>
                    <a:gd name="connsiteX16" fmla="*/ 305113 w 489173"/>
                    <a:gd name="connsiteY16" fmla="*/ 0 h 1397222"/>
                    <a:gd name="connsiteX17" fmla="*/ 325478 w 489173"/>
                    <a:gd name="connsiteY17" fmla="*/ 8435 h 1397222"/>
                    <a:gd name="connsiteX18" fmla="*/ 333416 w 489173"/>
                    <a:gd name="connsiteY18" fmla="*/ 27600 h 1397222"/>
                    <a:gd name="connsiteX19" fmla="*/ 333415 w 489173"/>
                    <a:gd name="connsiteY19" fmla="*/ 758388 h 1397222"/>
                    <a:gd name="connsiteX20" fmla="*/ 363789 w 489173"/>
                    <a:gd name="connsiteY20" fmla="*/ 788762 h 1397222"/>
                    <a:gd name="connsiteX21" fmla="*/ 394163 w 489173"/>
                    <a:gd name="connsiteY21" fmla="*/ 758388 h 1397222"/>
                    <a:gd name="connsiteX22" fmla="*/ 394163 w 489173"/>
                    <a:gd name="connsiteY22" fmla="*/ 27653 h 1397222"/>
                    <a:gd name="connsiteX23" fmla="*/ 402123 w 489173"/>
                    <a:gd name="connsiteY23" fmla="*/ 8435 h 1397222"/>
                    <a:gd name="connsiteX24" fmla="*/ 422488 w 489173"/>
                    <a:gd name="connsiteY24" fmla="*/ 0 h 1397222"/>
                    <a:gd name="connsiteX25" fmla="*/ 451288 w 489173"/>
                    <a:gd name="connsiteY25" fmla="*/ 28800 h 1397222"/>
                    <a:gd name="connsiteX26" fmla="*/ 489172 w 489173"/>
                    <a:gd name="connsiteY26" fmla="*/ 1094702 h 1397222"/>
                    <a:gd name="connsiteX27" fmla="*/ 312706 w 489173"/>
                    <a:gd name="connsiteY27" fmla="*/ 1397222 h 1397222"/>
                    <a:gd name="connsiteX28" fmla="*/ 176466 w 489173"/>
                    <a:gd name="connsiteY28" fmla="*/ 1397222 h 1397222"/>
                    <a:gd name="connsiteX29" fmla="*/ 0 w 489173"/>
                    <a:gd name="connsiteY29" fmla="*/ 1094702 h 1397222"/>
                    <a:gd name="connsiteX30" fmla="*/ 44139 w 489173"/>
                    <a:gd name="connsiteY30" fmla="*/ 28800 h 1397222"/>
                    <a:gd name="connsiteX31" fmla="*/ 72939 w 489173"/>
                    <a:gd name="connsiteY31" fmla="*/ 0 h 1397222"/>
                    <a:gd name="connsiteX0" fmla="*/ 72993 w 489227"/>
                    <a:gd name="connsiteY0" fmla="*/ 0 h 1397222"/>
                    <a:gd name="connsiteX1" fmla="*/ 93358 w 489227"/>
                    <a:gd name="connsiteY1" fmla="*/ 8435 h 1397222"/>
                    <a:gd name="connsiteX2" fmla="*/ 100861 w 489227"/>
                    <a:gd name="connsiteY2" fmla="*/ 26550 h 1397222"/>
                    <a:gd name="connsiteX3" fmla="*/ 100860 w 489227"/>
                    <a:gd name="connsiteY3" fmla="*/ 765594 h 1397222"/>
                    <a:gd name="connsiteX4" fmla="*/ 131234 w 489227"/>
                    <a:gd name="connsiteY4" fmla="*/ 795968 h 1397222"/>
                    <a:gd name="connsiteX5" fmla="*/ 161608 w 489227"/>
                    <a:gd name="connsiteY5" fmla="*/ 765594 h 1397222"/>
                    <a:gd name="connsiteX6" fmla="*/ 161608 w 489227"/>
                    <a:gd name="connsiteY6" fmla="*/ 28704 h 1397222"/>
                    <a:gd name="connsiteX7" fmla="*/ 170003 w 489227"/>
                    <a:gd name="connsiteY7" fmla="*/ 8435 h 1397222"/>
                    <a:gd name="connsiteX8" fmla="*/ 190368 w 489227"/>
                    <a:gd name="connsiteY8" fmla="*/ 0 h 1397222"/>
                    <a:gd name="connsiteX9" fmla="*/ 210733 w 489227"/>
                    <a:gd name="connsiteY9" fmla="*/ 8435 h 1397222"/>
                    <a:gd name="connsiteX10" fmla="*/ 217165 w 489227"/>
                    <a:gd name="connsiteY10" fmla="*/ 23964 h 1397222"/>
                    <a:gd name="connsiteX11" fmla="*/ 217164 w 489227"/>
                    <a:gd name="connsiteY11" fmla="*/ 765292 h 1397222"/>
                    <a:gd name="connsiteX12" fmla="*/ 247538 w 489227"/>
                    <a:gd name="connsiteY12" fmla="*/ 795666 h 1397222"/>
                    <a:gd name="connsiteX13" fmla="*/ 277912 w 489227"/>
                    <a:gd name="connsiteY13" fmla="*/ 765292 h 1397222"/>
                    <a:gd name="connsiteX14" fmla="*/ 277912 w 489227"/>
                    <a:gd name="connsiteY14" fmla="*/ 25070 h 1397222"/>
                    <a:gd name="connsiteX15" fmla="*/ 284802 w 489227"/>
                    <a:gd name="connsiteY15" fmla="*/ 8435 h 1397222"/>
                    <a:gd name="connsiteX16" fmla="*/ 305167 w 489227"/>
                    <a:gd name="connsiteY16" fmla="*/ 0 h 1397222"/>
                    <a:gd name="connsiteX17" fmla="*/ 325532 w 489227"/>
                    <a:gd name="connsiteY17" fmla="*/ 8435 h 1397222"/>
                    <a:gd name="connsiteX18" fmla="*/ 333470 w 489227"/>
                    <a:gd name="connsiteY18" fmla="*/ 27600 h 1397222"/>
                    <a:gd name="connsiteX19" fmla="*/ 333469 w 489227"/>
                    <a:gd name="connsiteY19" fmla="*/ 758388 h 1397222"/>
                    <a:gd name="connsiteX20" fmla="*/ 363843 w 489227"/>
                    <a:gd name="connsiteY20" fmla="*/ 788762 h 1397222"/>
                    <a:gd name="connsiteX21" fmla="*/ 394217 w 489227"/>
                    <a:gd name="connsiteY21" fmla="*/ 758388 h 1397222"/>
                    <a:gd name="connsiteX22" fmla="*/ 394217 w 489227"/>
                    <a:gd name="connsiteY22" fmla="*/ 27653 h 1397222"/>
                    <a:gd name="connsiteX23" fmla="*/ 402177 w 489227"/>
                    <a:gd name="connsiteY23" fmla="*/ 8435 h 1397222"/>
                    <a:gd name="connsiteX24" fmla="*/ 422542 w 489227"/>
                    <a:gd name="connsiteY24" fmla="*/ 0 h 1397222"/>
                    <a:gd name="connsiteX25" fmla="*/ 451342 w 489227"/>
                    <a:gd name="connsiteY25" fmla="*/ 28800 h 1397222"/>
                    <a:gd name="connsiteX26" fmla="*/ 489226 w 489227"/>
                    <a:gd name="connsiteY26" fmla="*/ 1094702 h 1397222"/>
                    <a:gd name="connsiteX27" fmla="*/ 312760 w 489227"/>
                    <a:gd name="connsiteY27" fmla="*/ 1397222 h 1397222"/>
                    <a:gd name="connsiteX28" fmla="*/ 176520 w 489227"/>
                    <a:gd name="connsiteY28" fmla="*/ 1397222 h 1397222"/>
                    <a:gd name="connsiteX29" fmla="*/ 54 w 489227"/>
                    <a:gd name="connsiteY29" fmla="*/ 1094702 h 1397222"/>
                    <a:gd name="connsiteX30" fmla="*/ 44193 w 489227"/>
                    <a:gd name="connsiteY30" fmla="*/ 28800 h 1397222"/>
                    <a:gd name="connsiteX31" fmla="*/ 72993 w 489227"/>
                    <a:gd name="connsiteY31" fmla="*/ 0 h 1397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489227" h="1397222">
                      <a:moveTo>
                        <a:pt x="72993" y="0"/>
                      </a:moveTo>
                      <a:cubicBezTo>
                        <a:pt x="80946" y="0"/>
                        <a:pt x="88146" y="3224"/>
                        <a:pt x="93358" y="8435"/>
                      </a:cubicBezTo>
                      <a:lnTo>
                        <a:pt x="100861" y="26550"/>
                      </a:lnTo>
                      <a:cubicBezTo>
                        <a:pt x="100861" y="272898"/>
                        <a:pt x="100860" y="519246"/>
                        <a:pt x="100860" y="765594"/>
                      </a:cubicBezTo>
                      <a:cubicBezTo>
                        <a:pt x="100860" y="782369"/>
                        <a:pt x="114459" y="795968"/>
                        <a:pt x="131234" y="795968"/>
                      </a:cubicBezTo>
                      <a:cubicBezTo>
                        <a:pt x="148009" y="795968"/>
                        <a:pt x="161608" y="782369"/>
                        <a:pt x="161608" y="765594"/>
                      </a:cubicBezTo>
                      <a:lnTo>
                        <a:pt x="161608" y="28704"/>
                      </a:lnTo>
                      <a:lnTo>
                        <a:pt x="170003" y="8435"/>
                      </a:lnTo>
                      <a:cubicBezTo>
                        <a:pt x="175215" y="3224"/>
                        <a:pt x="182415" y="0"/>
                        <a:pt x="190368" y="0"/>
                      </a:cubicBezTo>
                      <a:cubicBezTo>
                        <a:pt x="198321" y="0"/>
                        <a:pt x="205521" y="3224"/>
                        <a:pt x="210733" y="8435"/>
                      </a:cubicBezTo>
                      <a:lnTo>
                        <a:pt x="217165" y="23964"/>
                      </a:lnTo>
                      <a:cubicBezTo>
                        <a:pt x="217165" y="271073"/>
                        <a:pt x="217164" y="518183"/>
                        <a:pt x="217164" y="765292"/>
                      </a:cubicBezTo>
                      <a:cubicBezTo>
                        <a:pt x="217164" y="782067"/>
                        <a:pt x="230763" y="795666"/>
                        <a:pt x="247538" y="795666"/>
                      </a:cubicBezTo>
                      <a:cubicBezTo>
                        <a:pt x="264313" y="795666"/>
                        <a:pt x="277912" y="782067"/>
                        <a:pt x="277912" y="765292"/>
                      </a:cubicBezTo>
                      <a:lnTo>
                        <a:pt x="277912" y="25070"/>
                      </a:lnTo>
                      <a:lnTo>
                        <a:pt x="284802" y="8435"/>
                      </a:lnTo>
                      <a:cubicBezTo>
                        <a:pt x="290014" y="3224"/>
                        <a:pt x="297214" y="0"/>
                        <a:pt x="305167" y="0"/>
                      </a:cubicBezTo>
                      <a:cubicBezTo>
                        <a:pt x="313120" y="0"/>
                        <a:pt x="320320" y="3224"/>
                        <a:pt x="325532" y="8435"/>
                      </a:cubicBezTo>
                      <a:lnTo>
                        <a:pt x="333470" y="27600"/>
                      </a:lnTo>
                      <a:cubicBezTo>
                        <a:pt x="333470" y="271196"/>
                        <a:pt x="333469" y="514792"/>
                        <a:pt x="333469" y="758388"/>
                      </a:cubicBezTo>
                      <a:cubicBezTo>
                        <a:pt x="333469" y="775163"/>
                        <a:pt x="347068" y="788762"/>
                        <a:pt x="363843" y="788762"/>
                      </a:cubicBezTo>
                      <a:cubicBezTo>
                        <a:pt x="380618" y="788762"/>
                        <a:pt x="394217" y="775163"/>
                        <a:pt x="394217" y="758388"/>
                      </a:cubicBezTo>
                      <a:lnTo>
                        <a:pt x="394217" y="27653"/>
                      </a:lnTo>
                      <a:lnTo>
                        <a:pt x="402177" y="8435"/>
                      </a:lnTo>
                      <a:cubicBezTo>
                        <a:pt x="407389" y="3224"/>
                        <a:pt x="414589" y="0"/>
                        <a:pt x="422542" y="0"/>
                      </a:cubicBezTo>
                      <a:cubicBezTo>
                        <a:pt x="438448" y="0"/>
                        <a:pt x="451342" y="12894"/>
                        <a:pt x="451342" y="28800"/>
                      </a:cubicBezTo>
                      <a:lnTo>
                        <a:pt x="489226" y="1094702"/>
                      </a:lnTo>
                      <a:cubicBezTo>
                        <a:pt x="489647" y="1154329"/>
                        <a:pt x="371582" y="1296382"/>
                        <a:pt x="312760" y="1397222"/>
                      </a:cubicBezTo>
                      <a:lnTo>
                        <a:pt x="176520" y="1397222"/>
                      </a:lnTo>
                      <a:cubicBezTo>
                        <a:pt x="117698" y="1296382"/>
                        <a:pt x="-2942" y="1149177"/>
                        <a:pt x="54" y="1094702"/>
                      </a:cubicBezTo>
                      <a:lnTo>
                        <a:pt x="44193" y="28800"/>
                      </a:lnTo>
                      <a:cubicBezTo>
                        <a:pt x="44193" y="12894"/>
                        <a:pt x="57087" y="0"/>
                        <a:pt x="7299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/>
                </a:p>
              </p:txBody>
            </p:sp>
          </p:grpSp>
          <p:grpSp>
            <p:nvGrpSpPr>
              <p:cNvPr id="96" name="그룹 24">
                <a:extLst>
                  <a:ext uri="{FF2B5EF4-FFF2-40B4-BE49-F238E27FC236}"/>
                </a:extLst>
              </p:cNvPr>
              <p:cNvGrpSpPr/>
              <p:nvPr/>
            </p:nvGrpSpPr>
            <p:grpSpPr>
              <a:xfrm rot="2286132" flipH="1">
                <a:off x="9758353" y="2616201"/>
                <a:ext cx="206038" cy="1968489"/>
                <a:chOff x="10476289" y="295275"/>
                <a:chExt cx="567209" cy="6132426"/>
              </a:xfrm>
              <a:grpFill/>
              <a:effectLst/>
            </p:grpSpPr>
            <p:grpSp>
              <p:nvGrpSpPr>
                <p:cNvPr id="97" name="그룹 25">
                  <a:extLst>
                    <a:ext uri="{FF2B5EF4-FFF2-40B4-BE49-F238E27FC236}"/>
                  </a:extLst>
                </p:cNvPr>
                <p:cNvGrpSpPr/>
                <p:nvPr/>
              </p:nvGrpSpPr>
              <p:grpSpPr>
                <a:xfrm>
                  <a:off x="10690850" y="3203660"/>
                  <a:ext cx="352648" cy="3224041"/>
                  <a:chOff x="3737748" y="3214934"/>
                  <a:chExt cx="352648" cy="3224042"/>
                </a:xfrm>
                <a:grpFill/>
              </p:grpSpPr>
              <p:sp>
                <p:nvSpPr>
                  <p:cNvPr id="99" name="사다리꼴 27">
                    <a:extLst>
                      <a:ext uri="{FF2B5EF4-FFF2-40B4-BE49-F238E27FC236}"/>
                    </a:extLst>
                  </p:cNvPr>
                  <p:cNvSpPr/>
                  <p:nvPr/>
                </p:nvSpPr>
                <p:spPr>
                  <a:xfrm>
                    <a:off x="3737748" y="3214934"/>
                    <a:ext cx="352648" cy="3044392"/>
                  </a:xfrm>
                  <a:prstGeom prst="trapezoid">
                    <a:avLst>
                      <a:gd name="adj" fmla="val 1720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/>
                  </a:p>
                </p:txBody>
              </p:sp>
              <p:sp>
                <p:nvSpPr>
                  <p:cNvPr id="100" name="타원 28">
                    <a:extLst>
                      <a:ext uri="{FF2B5EF4-FFF2-40B4-BE49-F238E27FC236}"/>
                    </a:extLst>
                  </p:cNvPr>
                  <p:cNvSpPr/>
                  <p:nvPr/>
                </p:nvSpPr>
                <p:spPr>
                  <a:xfrm>
                    <a:off x="3737748" y="6086328"/>
                    <a:ext cx="352648" cy="35264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/>
                  </a:p>
                </p:txBody>
              </p:sp>
            </p:grpSp>
            <p:sp>
              <p:nvSpPr>
                <p:cNvPr id="98" name="자유형: 도형 26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10476289" y="295275"/>
                  <a:ext cx="533237" cy="2908390"/>
                </a:xfrm>
                <a:custGeom>
                  <a:avLst/>
                  <a:gdLst>
                    <a:gd name="connsiteX0" fmla="*/ 400050 w 428625"/>
                    <a:gd name="connsiteY0" fmla="*/ 3267075 h 3267075"/>
                    <a:gd name="connsiteX1" fmla="*/ 0 w 428625"/>
                    <a:gd name="connsiteY1" fmla="*/ 3219450 h 3267075"/>
                    <a:gd name="connsiteX2" fmla="*/ 428625 w 428625"/>
                    <a:gd name="connsiteY2" fmla="*/ 0 h 3267075"/>
                    <a:gd name="connsiteX3" fmla="*/ 400050 w 428625"/>
                    <a:gd name="connsiteY3" fmla="*/ 3267075 h 3267075"/>
                    <a:gd name="connsiteX0" fmla="*/ 400050 w 428625"/>
                    <a:gd name="connsiteY0" fmla="*/ 3267940 h 3267940"/>
                    <a:gd name="connsiteX1" fmla="*/ 0 w 428625"/>
                    <a:gd name="connsiteY1" fmla="*/ 3220315 h 3267940"/>
                    <a:gd name="connsiteX2" fmla="*/ 428625 w 428625"/>
                    <a:gd name="connsiteY2" fmla="*/ 865 h 3267940"/>
                    <a:gd name="connsiteX3" fmla="*/ 400050 w 428625"/>
                    <a:gd name="connsiteY3" fmla="*/ 3267940 h 3267940"/>
                    <a:gd name="connsiteX0" fmla="*/ 409575 w 438150"/>
                    <a:gd name="connsiteY0" fmla="*/ 3267920 h 3277445"/>
                    <a:gd name="connsiteX1" fmla="*/ 0 w 438150"/>
                    <a:gd name="connsiteY1" fmla="*/ 3277445 h 3277445"/>
                    <a:gd name="connsiteX2" fmla="*/ 438150 w 438150"/>
                    <a:gd name="connsiteY2" fmla="*/ 845 h 3277445"/>
                    <a:gd name="connsiteX3" fmla="*/ 409575 w 438150"/>
                    <a:gd name="connsiteY3" fmla="*/ 3267920 h 3277445"/>
                    <a:gd name="connsiteX0" fmla="*/ 420864 w 449439"/>
                    <a:gd name="connsiteY0" fmla="*/ 3267824 h 3277349"/>
                    <a:gd name="connsiteX1" fmla="*/ 11289 w 449439"/>
                    <a:gd name="connsiteY1" fmla="*/ 3277349 h 3277349"/>
                    <a:gd name="connsiteX2" fmla="*/ 449439 w 449439"/>
                    <a:gd name="connsiteY2" fmla="*/ 749 h 3277349"/>
                    <a:gd name="connsiteX3" fmla="*/ 420864 w 449439"/>
                    <a:gd name="connsiteY3" fmla="*/ 3267824 h 3277349"/>
                    <a:gd name="connsiteX0" fmla="*/ 426865 w 455440"/>
                    <a:gd name="connsiteY0" fmla="*/ 3268012 h 3277537"/>
                    <a:gd name="connsiteX1" fmla="*/ 17290 w 455440"/>
                    <a:gd name="connsiteY1" fmla="*/ 3277537 h 3277537"/>
                    <a:gd name="connsiteX2" fmla="*/ 455440 w 455440"/>
                    <a:gd name="connsiteY2" fmla="*/ 937 h 3277537"/>
                    <a:gd name="connsiteX3" fmla="*/ 426865 w 455440"/>
                    <a:gd name="connsiteY3" fmla="*/ 3268012 h 3277537"/>
                    <a:gd name="connsiteX0" fmla="*/ 420865 w 449440"/>
                    <a:gd name="connsiteY0" fmla="*/ 3268029 h 3277554"/>
                    <a:gd name="connsiteX1" fmla="*/ 11290 w 449440"/>
                    <a:gd name="connsiteY1" fmla="*/ 3277554 h 3277554"/>
                    <a:gd name="connsiteX2" fmla="*/ 449440 w 449440"/>
                    <a:gd name="connsiteY2" fmla="*/ 954 h 3277554"/>
                    <a:gd name="connsiteX3" fmla="*/ 420865 w 449440"/>
                    <a:gd name="connsiteY3" fmla="*/ 3268029 h 3277554"/>
                    <a:gd name="connsiteX0" fmla="*/ 458965 w 458965"/>
                    <a:gd name="connsiteY0" fmla="*/ 3258504 h 3277554"/>
                    <a:gd name="connsiteX1" fmla="*/ 11290 w 458965"/>
                    <a:gd name="connsiteY1" fmla="*/ 3277554 h 3277554"/>
                    <a:gd name="connsiteX2" fmla="*/ 449440 w 458965"/>
                    <a:gd name="connsiteY2" fmla="*/ 954 h 3277554"/>
                    <a:gd name="connsiteX3" fmla="*/ 458965 w 458965"/>
                    <a:gd name="connsiteY3" fmla="*/ 3258504 h 3277554"/>
                    <a:gd name="connsiteX0" fmla="*/ 458965 w 468741"/>
                    <a:gd name="connsiteY0" fmla="*/ 3258504 h 3277554"/>
                    <a:gd name="connsiteX1" fmla="*/ 11290 w 468741"/>
                    <a:gd name="connsiteY1" fmla="*/ 3277554 h 3277554"/>
                    <a:gd name="connsiteX2" fmla="*/ 449440 w 468741"/>
                    <a:gd name="connsiteY2" fmla="*/ 954 h 3277554"/>
                    <a:gd name="connsiteX3" fmla="*/ 458965 w 468741"/>
                    <a:gd name="connsiteY3" fmla="*/ 3258504 h 3277554"/>
                    <a:gd name="connsiteX0" fmla="*/ 458965 w 475898"/>
                    <a:gd name="connsiteY0" fmla="*/ 3258504 h 3277554"/>
                    <a:gd name="connsiteX1" fmla="*/ 11290 w 475898"/>
                    <a:gd name="connsiteY1" fmla="*/ 3277554 h 3277554"/>
                    <a:gd name="connsiteX2" fmla="*/ 449440 w 475898"/>
                    <a:gd name="connsiteY2" fmla="*/ 954 h 3277554"/>
                    <a:gd name="connsiteX3" fmla="*/ 458965 w 475898"/>
                    <a:gd name="connsiteY3" fmla="*/ 3258504 h 3277554"/>
                    <a:gd name="connsiteX0" fmla="*/ 460407 w 477340"/>
                    <a:gd name="connsiteY0" fmla="*/ 3258186 h 3277236"/>
                    <a:gd name="connsiteX1" fmla="*/ 12732 w 477340"/>
                    <a:gd name="connsiteY1" fmla="*/ 3277236 h 3277236"/>
                    <a:gd name="connsiteX2" fmla="*/ 450882 w 477340"/>
                    <a:gd name="connsiteY2" fmla="*/ 636 h 3277236"/>
                    <a:gd name="connsiteX3" fmla="*/ 460407 w 477340"/>
                    <a:gd name="connsiteY3" fmla="*/ 3258186 h 3277236"/>
                    <a:gd name="connsiteX0" fmla="*/ 487474 w 504407"/>
                    <a:gd name="connsiteY0" fmla="*/ 3258194 h 3258194"/>
                    <a:gd name="connsiteX1" fmla="*/ 11224 w 504407"/>
                    <a:gd name="connsiteY1" fmla="*/ 3248669 h 3258194"/>
                    <a:gd name="connsiteX2" fmla="*/ 477949 w 504407"/>
                    <a:gd name="connsiteY2" fmla="*/ 644 h 3258194"/>
                    <a:gd name="connsiteX3" fmla="*/ 487474 w 504407"/>
                    <a:gd name="connsiteY3" fmla="*/ 3258194 h 3258194"/>
                    <a:gd name="connsiteX0" fmla="*/ 487474 w 504407"/>
                    <a:gd name="connsiteY0" fmla="*/ 3258194 h 3285812"/>
                    <a:gd name="connsiteX1" fmla="*/ 11224 w 504407"/>
                    <a:gd name="connsiteY1" fmla="*/ 3248669 h 3285812"/>
                    <a:gd name="connsiteX2" fmla="*/ 477949 w 504407"/>
                    <a:gd name="connsiteY2" fmla="*/ 644 h 3285812"/>
                    <a:gd name="connsiteX3" fmla="*/ 487474 w 504407"/>
                    <a:gd name="connsiteY3" fmla="*/ 3258194 h 3285812"/>
                    <a:gd name="connsiteX0" fmla="*/ 487474 w 504407"/>
                    <a:gd name="connsiteY0" fmla="*/ 3258194 h 3277380"/>
                    <a:gd name="connsiteX1" fmla="*/ 11224 w 504407"/>
                    <a:gd name="connsiteY1" fmla="*/ 3248669 h 3277380"/>
                    <a:gd name="connsiteX2" fmla="*/ 477949 w 504407"/>
                    <a:gd name="connsiteY2" fmla="*/ 644 h 3277380"/>
                    <a:gd name="connsiteX3" fmla="*/ 487474 w 504407"/>
                    <a:gd name="connsiteY3" fmla="*/ 3258194 h 3277380"/>
                    <a:gd name="connsiteX0" fmla="*/ 477949 w 499445"/>
                    <a:gd name="connsiteY0" fmla="*/ 3315344 h 3315344"/>
                    <a:gd name="connsiteX1" fmla="*/ 11224 w 499445"/>
                    <a:gd name="connsiteY1" fmla="*/ 3248669 h 3315344"/>
                    <a:gd name="connsiteX2" fmla="*/ 477949 w 499445"/>
                    <a:gd name="connsiteY2" fmla="*/ 644 h 3315344"/>
                    <a:gd name="connsiteX3" fmla="*/ 477949 w 499445"/>
                    <a:gd name="connsiteY3" fmla="*/ 3315344 h 3315344"/>
                    <a:gd name="connsiteX0" fmla="*/ 514484 w 535980"/>
                    <a:gd name="connsiteY0" fmla="*/ 3315342 h 3315342"/>
                    <a:gd name="connsiteX1" fmla="*/ 9659 w 535980"/>
                    <a:gd name="connsiteY1" fmla="*/ 3258192 h 3315342"/>
                    <a:gd name="connsiteX2" fmla="*/ 514484 w 535980"/>
                    <a:gd name="connsiteY2" fmla="*/ 642 h 3315342"/>
                    <a:gd name="connsiteX3" fmla="*/ 514484 w 535980"/>
                    <a:gd name="connsiteY3" fmla="*/ 3315342 h 3315342"/>
                    <a:gd name="connsiteX0" fmla="*/ 514484 w 535980"/>
                    <a:gd name="connsiteY0" fmla="*/ 3315342 h 3315342"/>
                    <a:gd name="connsiteX1" fmla="*/ 9659 w 535980"/>
                    <a:gd name="connsiteY1" fmla="*/ 3258192 h 3315342"/>
                    <a:gd name="connsiteX2" fmla="*/ 514484 w 535980"/>
                    <a:gd name="connsiteY2" fmla="*/ 642 h 3315342"/>
                    <a:gd name="connsiteX3" fmla="*/ 514484 w 535980"/>
                    <a:gd name="connsiteY3" fmla="*/ 3315342 h 3315342"/>
                    <a:gd name="connsiteX0" fmla="*/ 504959 w 532163"/>
                    <a:gd name="connsiteY0" fmla="*/ 3267717 h 3278507"/>
                    <a:gd name="connsiteX1" fmla="*/ 9659 w 532163"/>
                    <a:gd name="connsiteY1" fmla="*/ 3258192 h 3278507"/>
                    <a:gd name="connsiteX2" fmla="*/ 514484 w 532163"/>
                    <a:gd name="connsiteY2" fmla="*/ 642 h 3278507"/>
                    <a:gd name="connsiteX3" fmla="*/ 504959 w 532163"/>
                    <a:gd name="connsiteY3" fmla="*/ 3267717 h 3278507"/>
                    <a:gd name="connsiteX0" fmla="*/ 504322 w 545560"/>
                    <a:gd name="connsiteY0" fmla="*/ 3067764 h 3078554"/>
                    <a:gd name="connsiteX1" fmla="*/ 9022 w 545560"/>
                    <a:gd name="connsiteY1" fmla="*/ 3058239 h 3078554"/>
                    <a:gd name="connsiteX2" fmla="*/ 532897 w 545560"/>
                    <a:gd name="connsiteY2" fmla="*/ 714 h 3078554"/>
                    <a:gd name="connsiteX3" fmla="*/ 504322 w 545560"/>
                    <a:gd name="connsiteY3" fmla="*/ 3067764 h 3078554"/>
                    <a:gd name="connsiteX0" fmla="*/ 504959 w 532163"/>
                    <a:gd name="connsiteY0" fmla="*/ 3086805 h 3097595"/>
                    <a:gd name="connsiteX1" fmla="*/ 9659 w 532163"/>
                    <a:gd name="connsiteY1" fmla="*/ 3077280 h 3097595"/>
                    <a:gd name="connsiteX2" fmla="*/ 514484 w 532163"/>
                    <a:gd name="connsiteY2" fmla="*/ 705 h 3097595"/>
                    <a:gd name="connsiteX3" fmla="*/ 504959 w 532163"/>
                    <a:gd name="connsiteY3" fmla="*/ 3086805 h 3097595"/>
                    <a:gd name="connsiteX0" fmla="*/ 506034 w 533238"/>
                    <a:gd name="connsiteY0" fmla="*/ 3086100 h 3096890"/>
                    <a:gd name="connsiteX1" fmla="*/ 10734 w 533238"/>
                    <a:gd name="connsiteY1" fmla="*/ 3076575 h 3096890"/>
                    <a:gd name="connsiteX2" fmla="*/ 515559 w 533238"/>
                    <a:gd name="connsiteY2" fmla="*/ 0 h 3096890"/>
                    <a:gd name="connsiteX3" fmla="*/ 506034 w 533238"/>
                    <a:gd name="connsiteY3" fmla="*/ 3086100 h 3096890"/>
                    <a:gd name="connsiteX0" fmla="*/ 506034 w 533238"/>
                    <a:gd name="connsiteY0" fmla="*/ 3086100 h 3088655"/>
                    <a:gd name="connsiteX1" fmla="*/ 10734 w 533238"/>
                    <a:gd name="connsiteY1" fmla="*/ 3076575 h 3088655"/>
                    <a:gd name="connsiteX2" fmla="*/ 515559 w 533238"/>
                    <a:gd name="connsiteY2" fmla="*/ 0 h 3088655"/>
                    <a:gd name="connsiteX3" fmla="*/ 506034 w 533238"/>
                    <a:gd name="connsiteY3" fmla="*/ 3086100 h 3088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238" h="3088655">
                      <a:moveTo>
                        <a:pt x="506034" y="3086100"/>
                      </a:moveTo>
                      <a:cubicBezTo>
                        <a:pt x="347284" y="3082925"/>
                        <a:pt x="159959" y="3098800"/>
                        <a:pt x="10734" y="3076575"/>
                      </a:cubicBezTo>
                      <a:cubicBezTo>
                        <a:pt x="-46416" y="1736725"/>
                        <a:pt x="125034" y="15875"/>
                        <a:pt x="515559" y="0"/>
                      </a:cubicBezTo>
                      <a:cubicBezTo>
                        <a:pt x="547309" y="9525"/>
                        <a:pt x="531434" y="1943100"/>
                        <a:pt x="506034" y="30861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dirty="0"/>
                </a:p>
              </p:txBody>
            </p:sp>
          </p:grpSp>
        </p:grpSp>
        <p:sp>
          <p:nvSpPr>
            <p:cNvPr id="21557" name="Freeform: Shape 46"/>
            <p:cNvSpPr>
              <a:spLocks/>
            </p:cNvSpPr>
            <p:nvPr/>
          </p:nvSpPr>
          <p:spPr bwMode="auto">
            <a:xfrm rot="634976">
              <a:off x="5252212" y="5429022"/>
              <a:ext cx="1210595" cy="2099877"/>
            </a:xfrm>
            <a:custGeom>
              <a:avLst/>
              <a:gdLst>
                <a:gd name="T0" fmla="*/ 602990 w 1779591"/>
                <a:gd name="T1" fmla="*/ 1975868 h 3086843"/>
                <a:gd name="T2" fmla="*/ 571987 w 1779591"/>
                <a:gd name="T3" fmla="*/ 2006872 h 3086843"/>
                <a:gd name="T4" fmla="*/ 602990 w 1779591"/>
                <a:gd name="T5" fmla="*/ 2037873 h 3086843"/>
                <a:gd name="T6" fmla="*/ 633991 w 1779591"/>
                <a:gd name="T7" fmla="*/ 2006872 h 3086843"/>
                <a:gd name="T8" fmla="*/ 602990 w 1779591"/>
                <a:gd name="T9" fmla="*/ 1975868 h 3086843"/>
                <a:gd name="T10" fmla="*/ 600923 w 1779591"/>
                <a:gd name="T11" fmla="*/ 142608 h 3086843"/>
                <a:gd name="T12" fmla="*/ 1063888 w 1779591"/>
                <a:gd name="T13" fmla="*/ 605574 h 3086843"/>
                <a:gd name="T14" fmla="*/ 600923 w 1779591"/>
                <a:gd name="T15" fmla="*/ 1068541 h 3086843"/>
                <a:gd name="T16" fmla="*/ 135891 w 1779591"/>
                <a:gd name="T17" fmla="*/ 597306 h 3086843"/>
                <a:gd name="T18" fmla="*/ 600923 w 1779591"/>
                <a:gd name="T19" fmla="*/ 142608 h 3086843"/>
                <a:gd name="T20" fmla="*/ 600923 w 1779591"/>
                <a:gd name="T21" fmla="*/ 107474 h 3086843"/>
                <a:gd name="T22" fmla="*/ 100756 w 1779591"/>
                <a:gd name="T23" fmla="*/ 597306 h 3086843"/>
                <a:gd name="T24" fmla="*/ 598855 w 1779591"/>
                <a:gd name="T25" fmla="*/ 1103676 h 3086843"/>
                <a:gd name="T26" fmla="*/ 1096957 w 1779591"/>
                <a:gd name="T27" fmla="*/ 605574 h 3086843"/>
                <a:gd name="T28" fmla="*/ 600923 w 1779591"/>
                <a:gd name="T29" fmla="*/ 107474 h 3086843"/>
                <a:gd name="T30" fmla="*/ 578189 w 1779591"/>
                <a:gd name="T31" fmla="*/ 0 h 3086843"/>
                <a:gd name="T32" fmla="*/ 611258 w 1779591"/>
                <a:gd name="T33" fmla="*/ 0 h 3086843"/>
                <a:gd name="T34" fmla="*/ 884076 w 1779591"/>
                <a:gd name="T35" fmla="*/ 72340 h 3086843"/>
                <a:gd name="T36" fmla="*/ 1206498 w 1779591"/>
                <a:gd name="T37" fmla="*/ 686181 h 3086843"/>
                <a:gd name="T38" fmla="*/ 722866 w 1779591"/>
                <a:gd name="T39" fmla="*/ 1194615 h 3086843"/>
                <a:gd name="T40" fmla="*/ 700130 w 1779591"/>
                <a:gd name="T41" fmla="*/ 1200817 h 3086843"/>
                <a:gd name="T42" fmla="*/ 695996 w 1779591"/>
                <a:gd name="T43" fmla="*/ 1200817 h 3086843"/>
                <a:gd name="T44" fmla="*/ 689796 w 1779591"/>
                <a:gd name="T45" fmla="*/ 1207016 h 3086843"/>
                <a:gd name="T46" fmla="*/ 698064 w 1779591"/>
                <a:gd name="T47" fmla="*/ 1260753 h 3086843"/>
                <a:gd name="T48" fmla="*/ 708397 w 1779591"/>
                <a:gd name="T49" fmla="*/ 1351693 h 3086843"/>
                <a:gd name="T50" fmla="*/ 660861 w 1779591"/>
                <a:gd name="T51" fmla="*/ 1519103 h 3086843"/>
                <a:gd name="T52" fmla="*/ 689796 w 1779591"/>
                <a:gd name="T53" fmla="*/ 1723718 h 3086843"/>
                <a:gd name="T54" fmla="*/ 687728 w 1779591"/>
                <a:gd name="T55" fmla="*/ 2025472 h 3086843"/>
                <a:gd name="T56" fmla="*/ 654660 w 1779591"/>
                <a:gd name="T57" fmla="*/ 2087476 h 3086843"/>
                <a:gd name="T58" fmla="*/ 607124 w 1779591"/>
                <a:gd name="T59" fmla="*/ 2099877 h 3086843"/>
                <a:gd name="T60" fmla="*/ 559587 w 1779591"/>
                <a:gd name="T61" fmla="*/ 2087476 h 3086843"/>
                <a:gd name="T62" fmla="*/ 526518 w 1779591"/>
                <a:gd name="T63" fmla="*/ 2025472 h 3086843"/>
                <a:gd name="T64" fmla="*/ 524452 w 1779591"/>
                <a:gd name="T65" fmla="*/ 1723718 h 3086843"/>
                <a:gd name="T66" fmla="*/ 553387 w 1779591"/>
                <a:gd name="T67" fmla="*/ 1519103 h 3086843"/>
                <a:gd name="T68" fmla="*/ 505850 w 1779591"/>
                <a:gd name="T69" fmla="*/ 1351693 h 3086843"/>
                <a:gd name="T70" fmla="*/ 516185 w 1779591"/>
                <a:gd name="T71" fmla="*/ 1260753 h 3086843"/>
                <a:gd name="T72" fmla="*/ 524452 w 1779591"/>
                <a:gd name="T73" fmla="*/ 1207016 h 3086843"/>
                <a:gd name="T74" fmla="*/ 518250 w 1779591"/>
                <a:gd name="T75" fmla="*/ 1200817 h 3086843"/>
                <a:gd name="T76" fmla="*/ 507918 w 1779591"/>
                <a:gd name="T77" fmla="*/ 1200817 h 3086843"/>
                <a:gd name="T78" fmla="*/ 505850 w 1779591"/>
                <a:gd name="T79" fmla="*/ 1198749 h 3086843"/>
                <a:gd name="T80" fmla="*/ 247500 w 1779591"/>
                <a:gd name="T81" fmla="*/ 1091275 h 3086843"/>
                <a:gd name="T82" fmla="*/ 61488 w 1779591"/>
                <a:gd name="T83" fmla="*/ 870128 h 3086843"/>
                <a:gd name="T84" fmla="*/ 1550 w 1779591"/>
                <a:gd name="T85" fmla="*/ 638643 h 3086843"/>
                <a:gd name="T86" fmla="*/ 1550 w 1779591"/>
                <a:gd name="T87" fmla="*/ 566305 h 3086843"/>
                <a:gd name="T88" fmla="*/ 534785 w 1779591"/>
                <a:gd name="T89" fmla="*/ 4134 h 3086843"/>
                <a:gd name="T90" fmla="*/ 578189 w 1779591"/>
                <a:gd name="T91" fmla="*/ 0 h 308684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779591" h="3086843">
                  <a:moveTo>
                    <a:pt x="886404" y="2904549"/>
                  </a:moveTo>
                  <a:cubicBezTo>
                    <a:pt x="862099" y="2904549"/>
                    <a:pt x="840829" y="2922778"/>
                    <a:pt x="840829" y="2950124"/>
                  </a:cubicBezTo>
                  <a:cubicBezTo>
                    <a:pt x="840829" y="2974430"/>
                    <a:pt x="859059" y="2995696"/>
                    <a:pt x="886404" y="2995696"/>
                  </a:cubicBezTo>
                  <a:cubicBezTo>
                    <a:pt x="910710" y="2995696"/>
                    <a:pt x="931976" y="2974430"/>
                    <a:pt x="931976" y="2950124"/>
                  </a:cubicBezTo>
                  <a:cubicBezTo>
                    <a:pt x="931976" y="2925818"/>
                    <a:pt x="913747" y="2904549"/>
                    <a:pt x="886404" y="2904549"/>
                  </a:cubicBezTo>
                  <a:close/>
                  <a:moveTo>
                    <a:pt x="883365" y="209636"/>
                  </a:moveTo>
                  <a:cubicBezTo>
                    <a:pt x="1257069" y="209636"/>
                    <a:pt x="1560892" y="513460"/>
                    <a:pt x="1563929" y="890200"/>
                  </a:cubicBezTo>
                  <a:cubicBezTo>
                    <a:pt x="1566966" y="1260864"/>
                    <a:pt x="1257069" y="1570767"/>
                    <a:pt x="883365" y="1570767"/>
                  </a:cubicBezTo>
                  <a:cubicBezTo>
                    <a:pt x="500548" y="1570767"/>
                    <a:pt x="199761" y="1263904"/>
                    <a:pt x="199761" y="878047"/>
                  </a:cubicBezTo>
                  <a:cubicBezTo>
                    <a:pt x="199761" y="510423"/>
                    <a:pt x="509661" y="206600"/>
                    <a:pt x="883365" y="209636"/>
                  </a:cubicBezTo>
                  <a:close/>
                  <a:moveTo>
                    <a:pt x="883365" y="157988"/>
                  </a:moveTo>
                  <a:cubicBezTo>
                    <a:pt x="479279" y="157988"/>
                    <a:pt x="148113" y="480041"/>
                    <a:pt x="148113" y="878047"/>
                  </a:cubicBezTo>
                  <a:cubicBezTo>
                    <a:pt x="148113" y="1294287"/>
                    <a:pt x="470166" y="1622416"/>
                    <a:pt x="880325" y="1622416"/>
                  </a:cubicBezTo>
                  <a:cubicBezTo>
                    <a:pt x="1284412" y="1622416"/>
                    <a:pt x="1612541" y="1294287"/>
                    <a:pt x="1612541" y="890200"/>
                  </a:cubicBezTo>
                  <a:cubicBezTo>
                    <a:pt x="1612541" y="486117"/>
                    <a:pt x="1287452" y="157988"/>
                    <a:pt x="883365" y="157988"/>
                  </a:cubicBezTo>
                  <a:close/>
                  <a:moveTo>
                    <a:pt x="849946" y="0"/>
                  </a:moveTo>
                  <a:cubicBezTo>
                    <a:pt x="865135" y="0"/>
                    <a:pt x="883365" y="0"/>
                    <a:pt x="898557" y="0"/>
                  </a:cubicBezTo>
                  <a:cubicBezTo>
                    <a:pt x="1038316" y="9113"/>
                    <a:pt x="1175035" y="39495"/>
                    <a:pt x="1299604" y="106340"/>
                  </a:cubicBezTo>
                  <a:cubicBezTo>
                    <a:pt x="1630769" y="285594"/>
                    <a:pt x="1816103" y="647145"/>
                    <a:pt x="1773568" y="1008693"/>
                  </a:cubicBezTo>
                  <a:cubicBezTo>
                    <a:pt x="1715840" y="1388473"/>
                    <a:pt x="1439363" y="1683180"/>
                    <a:pt x="1062622" y="1756097"/>
                  </a:cubicBezTo>
                  <a:cubicBezTo>
                    <a:pt x="1047429" y="1756097"/>
                    <a:pt x="1038316" y="1759137"/>
                    <a:pt x="1029200" y="1765214"/>
                  </a:cubicBezTo>
                  <a:lnTo>
                    <a:pt x="1023123" y="1765214"/>
                  </a:lnTo>
                  <a:cubicBezTo>
                    <a:pt x="1020087" y="1768250"/>
                    <a:pt x="1017047" y="1771290"/>
                    <a:pt x="1014010" y="1774327"/>
                  </a:cubicBezTo>
                  <a:cubicBezTo>
                    <a:pt x="1017047" y="1804709"/>
                    <a:pt x="995781" y="1832055"/>
                    <a:pt x="1026163" y="1853321"/>
                  </a:cubicBezTo>
                  <a:cubicBezTo>
                    <a:pt x="1071735" y="1883703"/>
                    <a:pt x="1056545" y="1953584"/>
                    <a:pt x="1041353" y="1987003"/>
                  </a:cubicBezTo>
                  <a:cubicBezTo>
                    <a:pt x="1001857" y="2084226"/>
                    <a:pt x="968435" y="2126762"/>
                    <a:pt x="971475" y="2233098"/>
                  </a:cubicBezTo>
                  <a:cubicBezTo>
                    <a:pt x="974512" y="2302979"/>
                    <a:pt x="1014010" y="2464007"/>
                    <a:pt x="1014010" y="2533885"/>
                  </a:cubicBezTo>
                  <a:cubicBezTo>
                    <a:pt x="1010970" y="2682759"/>
                    <a:pt x="1010970" y="2828594"/>
                    <a:pt x="1010970" y="2977466"/>
                  </a:cubicBezTo>
                  <a:cubicBezTo>
                    <a:pt x="1010970" y="3016965"/>
                    <a:pt x="998817" y="3050384"/>
                    <a:pt x="962359" y="3068613"/>
                  </a:cubicBezTo>
                  <a:cubicBezTo>
                    <a:pt x="938053" y="3080766"/>
                    <a:pt x="913747" y="3086843"/>
                    <a:pt x="892481" y="3086843"/>
                  </a:cubicBezTo>
                  <a:cubicBezTo>
                    <a:pt x="871212" y="3086843"/>
                    <a:pt x="846906" y="3080766"/>
                    <a:pt x="822600" y="3068613"/>
                  </a:cubicBezTo>
                  <a:cubicBezTo>
                    <a:pt x="786141" y="3050384"/>
                    <a:pt x="773988" y="3016965"/>
                    <a:pt x="773988" y="2977466"/>
                  </a:cubicBezTo>
                  <a:cubicBezTo>
                    <a:pt x="773988" y="2828594"/>
                    <a:pt x="770952" y="2682759"/>
                    <a:pt x="770952" y="2533885"/>
                  </a:cubicBezTo>
                  <a:cubicBezTo>
                    <a:pt x="767912" y="2464007"/>
                    <a:pt x="810447" y="2302979"/>
                    <a:pt x="813487" y="2233098"/>
                  </a:cubicBezTo>
                  <a:cubicBezTo>
                    <a:pt x="816524" y="2126762"/>
                    <a:pt x="783105" y="2081186"/>
                    <a:pt x="743606" y="1987003"/>
                  </a:cubicBezTo>
                  <a:cubicBezTo>
                    <a:pt x="731453" y="1953584"/>
                    <a:pt x="713224" y="1883703"/>
                    <a:pt x="758799" y="1853321"/>
                  </a:cubicBezTo>
                  <a:cubicBezTo>
                    <a:pt x="789181" y="1835091"/>
                    <a:pt x="767912" y="1807746"/>
                    <a:pt x="770952" y="1774327"/>
                  </a:cubicBezTo>
                  <a:cubicBezTo>
                    <a:pt x="767912" y="1771290"/>
                    <a:pt x="764875" y="1768250"/>
                    <a:pt x="761835" y="1765214"/>
                  </a:cubicBezTo>
                  <a:lnTo>
                    <a:pt x="746646" y="1765214"/>
                  </a:lnTo>
                  <a:cubicBezTo>
                    <a:pt x="746646" y="1765214"/>
                    <a:pt x="743606" y="1762174"/>
                    <a:pt x="743606" y="1762174"/>
                  </a:cubicBezTo>
                  <a:cubicBezTo>
                    <a:pt x="603847" y="1737868"/>
                    <a:pt x="476242" y="1689256"/>
                    <a:pt x="363829" y="1604186"/>
                  </a:cubicBezTo>
                  <a:cubicBezTo>
                    <a:pt x="248376" y="1516076"/>
                    <a:pt x="151153" y="1409739"/>
                    <a:pt x="90388" y="1279097"/>
                  </a:cubicBezTo>
                  <a:cubicBezTo>
                    <a:pt x="38736" y="1172757"/>
                    <a:pt x="2278" y="1060341"/>
                    <a:pt x="2278" y="938812"/>
                  </a:cubicBezTo>
                  <a:cubicBezTo>
                    <a:pt x="-759" y="902356"/>
                    <a:pt x="-759" y="865894"/>
                    <a:pt x="2278" y="832475"/>
                  </a:cubicBezTo>
                  <a:cubicBezTo>
                    <a:pt x="29623" y="398010"/>
                    <a:pt x="351676" y="57725"/>
                    <a:pt x="786141" y="6077"/>
                  </a:cubicBezTo>
                  <a:cubicBezTo>
                    <a:pt x="807410" y="0"/>
                    <a:pt x="828676" y="9113"/>
                    <a:pt x="849946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el-GR"/>
            </a:p>
          </p:txBody>
        </p:sp>
        <p:sp>
          <p:nvSpPr>
            <p:cNvPr id="21558" name="Freeform: Shape 47"/>
            <p:cNvSpPr>
              <a:spLocks/>
            </p:cNvSpPr>
            <p:nvPr/>
          </p:nvSpPr>
          <p:spPr bwMode="auto">
            <a:xfrm>
              <a:off x="2893925" y="7183529"/>
              <a:ext cx="1461435" cy="1197897"/>
            </a:xfrm>
            <a:custGeom>
              <a:avLst/>
              <a:gdLst>
                <a:gd name="T0" fmla="*/ 1471018 w 1162050"/>
                <a:gd name="T1" fmla="*/ 397702 h 952500"/>
                <a:gd name="T2" fmla="*/ 1073316 w 1162050"/>
                <a:gd name="T3" fmla="*/ 0 h 952500"/>
                <a:gd name="T4" fmla="*/ 864882 w 1162050"/>
                <a:gd name="T5" fmla="*/ 58696 h 952500"/>
                <a:gd name="T6" fmla="*/ 675614 w 1162050"/>
                <a:gd name="T7" fmla="*/ 0 h 952500"/>
                <a:gd name="T8" fmla="*/ 392910 w 1162050"/>
                <a:gd name="T9" fmla="*/ 156924 h 952500"/>
                <a:gd name="T10" fmla="*/ 288693 w 1162050"/>
                <a:gd name="T11" fmla="*/ 137759 h 952500"/>
                <a:gd name="T12" fmla="*/ 0 w 1162050"/>
                <a:gd name="T13" fmla="*/ 426451 h 952500"/>
                <a:gd name="T14" fmla="*/ 288693 w 1162050"/>
                <a:gd name="T15" fmla="*/ 715145 h 952500"/>
                <a:gd name="T16" fmla="*/ 305464 w 1162050"/>
                <a:gd name="T17" fmla="*/ 715145 h 952500"/>
                <a:gd name="T18" fmla="*/ 277912 w 1162050"/>
                <a:gd name="T19" fmla="*/ 1146388 h 952500"/>
                <a:gd name="T20" fmla="*/ 340203 w 1162050"/>
                <a:gd name="T21" fmla="*/ 1205084 h 952500"/>
                <a:gd name="T22" fmla="*/ 879257 w 1162050"/>
                <a:gd name="T23" fmla="*/ 1175138 h 952500"/>
                <a:gd name="T24" fmla="*/ 933161 w 1162050"/>
                <a:gd name="T25" fmla="*/ 1178731 h 952500"/>
                <a:gd name="T26" fmla="*/ 963110 w 1162050"/>
                <a:gd name="T27" fmla="*/ 1187117 h 952500"/>
                <a:gd name="T28" fmla="*/ 970297 w 1162050"/>
                <a:gd name="T29" fmla="*/ 1187117 h 952500"/>
                <a:gd name="T30" fmla="*/ 1068524 w 1162050"/>
                <a:gd name="T31" fmla="*/ 1206283 h 952500"/>
                <a:gd name="T32" fmla="*/ 1129617 w 1162050"/>
                <a:gd name="T33" fmla="*/ 1146388 h 952500"/>
                <a:gd name="T34" fmla="*/ 1104461 w 1162050"/>
                <a:gd name="T35" fmla="*/ 795404 h 952500"/>
                <a:gd name="T36" fmla="*/ 1471018 w 1162050"/>
                <a:gd name="T37" fmla="*/ 397702 h 9525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62050" h="952500">
                  <a:moveTo>
                    <a:pt x="1169670" y="316230"/>
                  </a:moveTo>
                  <a:cubicBezTo>
                    <a:pt x="1169670" y="141922"/>
                    <a:pt x="1027747" y="0"/>
                    <a:pt x="853440" y="0"/>
                  </a:cubicBezTo>
                  <a:cubicBezTo>
                    <a:pt x="792480" y="0"/>
                    <a:pt x="736282" y="17145"/>
                    <a:pt x="687705" y="46672"/>
                  </a:cubicBezTo>
                  <a:cubicBezTo>
                    <a:pt x="644843" y="17145"/>
                    <a:pt x="593407" y="0"/>
                    <a:pt x="537210" y="0"/>
                  </a:cubicBezTo>
                  <a:cubicBezTo>
                    <a:pt x="442913" y="0"/>
                    <a:pt x="360045" y="49530"/>
                    <a:pt x="312420" y="124777"/>
                  </a:cubicBezTo>
                  <a:cubicBezTo>
                    <a:pt x="286702" y="114300"/>
                    <a:pt x="258127" y="109538"/>
                    <a:pt x="229552" y="109538"/>
                  </a:cubicBezTo>
                  <a:cubicBezTo>
                    <a:pt x="102870" y="109538"/>
                    <a:pt x="0" y="212408"/>
                    <a:pt x="0" y="339090"/>
                  </a:cubicBezTo>
                  <a:cubicBezTo>
                    <a:pt x="0" y="465773"/>
                    <a:pt x="102870" y="568643"/>
                    <a:pt x="229552" y="568643"/>
                  </a:cubicBezTo>
                  <a:cubicBezTo>
                    <a:pt x="234315" y="568643"/>
                    <a:pt x="238125" y="568643"/>
                    <a:pt x="242888" y="568643"/>
                  </a:cubicBezTo>
                  <a:cubicBezTo>
                    <a:pt x="234315" y="682943"/>
                    <a:pt x="227647" y="797243"/>
                    <a:pt x="220980" y="911543"/>
                  </a:cubicBezTo>
                  <a:cubicBezTo>
                    <a:pt x="218122" y="958215"/>
                    <a:pt x="226695" y="965835"/>
                    <a:pt x="270510" y="958215"/>
                  </a:cubicBezTo>
                  <a:cubicBezTo>
                    <a:pt x="412432" y="933450"/>
                    <a:pt x="555307" y="915353"/>
                    <a:pt x="699135" y="934403"/>
                  </a:cubicBezTo>
                  <a:cubicBezTo>
                    <a:pt x="713422" y="933450"/>
                    <a:pt x="727710" y="934403"/>
                    <a:pt x="741997" y="937260"/>
                  </a:cubicBezTo>
                  <a:cubicBezTo>
                    <a:pt x="750570" y="939165"/>
                    <a:pt x="759142" y="941070"/>
                    <a:pt x="765810" y="943928"/>
                  </a:cubicBezTo>
                  <a:cubicBezTo>
                    <a:pt x="767715" y="943928"/>
                    <a:pt x="769620" y="943928"/>
                    <a:pt x="771525" y="943928"/>
                  </a:cubicBezTo>
                  <a:cubicBezTo>
                    <a:pt x="797242" y="950595"/>
                    <a:pt x="822960" y="957262"/>
                    <a:pt x="849630" y="959168"/>
                  </a:cubicBezTo>
                  <a:cubicBezTo>
                    <a:pt x="893445" y="962025"/>
                    <a:pt x="901065" y="958215"/>
                    <a:pt x="898207" y="911543"/>
                  </a:cubicBezTo>
                  <a:cubicBezTo>
                    <a:pt x="891540" y="818198"/>
                    <a:pt x="885825" y="725805"/>
                    <a:pt x="878205" y="632460"/>
                  </a:cubicBezTo>
                  <a:cubicBezTo>
                    <a:pt x="1041082" y="618173"/>
                    <a:pt x="1169670" y="481965"/>
                    <a:pt x="1169670" y="31623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endParaRPr lang="el-GR"/>
            </a:p>
          </p:txBody>
        </p:sp>
      </p:grpSp>
      <p:sp>
        <p:nvSpPr>
          <p:cNvPr id="21541" name="Freeform 369"/>
          <p:cNvSpPr>
            <a:spLocks noChangeArrowheads="1"/>
          </p:cNvSpPr>
          <p:nvPr/>
        </p:nvSpPr>
        <p:spPr bwMode="auto">
          <a:xfrm>
            <a:off x="3228975" y="2913063"/>
            <a:ext cx="806450" cy="871537"/>
          </a:xfrm>
          <a:custGeom>
            <a:avLst/>
            <a:gdLst>
              <a:gd name="T0" fmla="*/ 171393 w 876"/>
              <a:gd name="T1" fmla="*/ 572837 h 950"/>
              <a:gd name="T2" fmla="*/ 677281 w 876"/>
              <a:gd name="T3" fmla="*/ 572837 h 950"/>
              <a:gd name="T4" fmla="*/ 677281 w 876"/>
              <a:gd name="T5" fmla="*/ 572837 h 950"/>
              <a:gd name="T6" fmla="*/ 686495 w 876"/>
              <a:gd name="T7" fmla="*/ 572837 h 950"/>
              <a:gd name="T8" fmla="*/ 694789 w 876"/>
              <a:gd name="T9" fmla="*/ 572837 h 950"/>
              <a:gd name="T10" fmla="*/ 694789 w 876"/>
              <a:gd name="T11" fmla="*/ 563657 h 950"/>
              <a:gd name="T12" fmla="*/ 694789 w 876"/>
              <a:gd name="T13" fmla="*/ 563657 h 950"/>
              <a:gd name="T14" fmla="*/ 703082 w 876"/>
              <a:gd name="T15" fmla="*/ 555395 h 950"/>
              <a:gd name="T16" fmla="*/ 703082 w 876"/>
              <a:gd name="T17" fmla="*/ 547132 h 950"/>
              <a:gd name="T18" fmla="*/ 797072 w 876"/>
              <a:gd name="T19" fmla="*/ 154225 h 950"/>
              <a:gd name="T20" fmla="*/ 797072 w 876"/>
              <a:gd name="T21" fmla="*/ 145045 h 950"/>
              <a:gd name="T22" fmla="*/ 797072 w 876"/>
              <a:gd name="T23" fmla="*/ 136783 h 950"/>
              <a:gd name="T24" fmla="*/ 788779 w 876"/>
              <a:gd name="T25" fmla="*/ 136783 h 950"/>
              <a:gd name="T26" fmla="*/ 788779 w 876"/>
              <a:gd name="T27" fmla="*/ 128521 h 950"/>
              <a:gd name="T28" fmla="*/ 788779 w 876"/>
              <a:gd name="T29" fmla="*/ 128521 h 950"/>
              <a:gd name="T30" fmla="*/ 780485 w 876"/>
              <a:gd name="T31" fmla="*/ 120259 h 950"/>
              <a:gd name="T32" fmla="*/ 772192 w 876"/>
              <a:gd name="T33" fmla="*/ 120259 h 950"/>
              <a:gd name="T34" fmla="*/ 772192 w 876"/>
              <a:gd name="T35" fmla="*/ 120259 h 950"/>
              <a:gd name="T36" fmla="*/ 762977 w 876"/>
              <a:gd name="T37" fmla="*/ 120259 h 950"/>
              <a:gd name="T38" fmla="*/ 214703 w 876"/>
              <a:gd name="T39" fmla="*/ 179929 h 950"/>
              <a:gd name="T40" fmla="*/ 146514 w 876"/>
              <a:gd name="T41" fmla="*/ 25704 h 950"/>
              <a:gd name="T42" fmla="*/ 146514 w 876"/>
              <a:gd name="T43" fmla="*/ 25704 h 950"/>
              <a:gd name="T44" fmla="*/ 137299 w 876"/>
              <a:gd name="T45" fmla="*/ 17442 h 950"/>
              <a:gd name="T46" fmla="*/ 137299 w 876"/>
              <a:gd name="T47" fmla="*/ 17442 h 950"/>
              <a:gd name="T48" fmla="*/ 129006 w 876"/>
              <a:gd name="T49" fmla="*/ 8262 h 950"/>
              <a:gd name="T50" fmla="*/ 129006 w 876"/>
              <a:gd name="T51" fmla="*/ 8262 h 950"/>
              <a:gd name="T52" fmla="*/ 120713 w 876"/>
              <a:gd name="T53" fmla="*/ 0 h 950"/>
              <a:gd name="T54" fmla="*/ 120713 w 876"/>
              <a:gd name="T55" fmla="*/ 0 h 950"/>
              <a:gd name="T56" fmla="*/ 0 w 876"/>
              <a:gd name="T57" fmla="*/ 33966 h 950"/>
              <a:gd name="T58" fmla="*/ 154807 w 876"/>
              <a:gd name="T59" fmla="*/ 512248 h 950"/>
              <a:gd name="T60" fmla="*/ 146514 w 876"/>
              <a:gd name="T61" fmla="*/ 512248 h 950"/>
              <a:gd name="T62" fmla="*/ 137299 w 876"/>
              <a:gd name="T63" fmla="*/ 512248 h 950"/>
              <a:gd name="T64" fmla="*/ 137299 w 876"/>
              <a:gd name="T65" fmla="*/ 521428 h 950"/>
              <a:gd name="T66" fmla="*/ 129006 w 876"/>
              <a:gd name="T67" fmla="*/ 521428 h 950"/>
              <a:gd name="T68" fmla="*/ 129006 w 876"/>
              <a:gd name="T69" fmla="*/ 529690 h 950"/>
              <a:gd name="T70" fmla="*/ 51602 w 876"/>
              <a:gd name="T71" fmla="*/ 649031 h 950"/>
              <a:gd name="T72" fmla="*/ 43309 w 876"/>
              <a:gd name="T73" fmla="*/ 657293 h 950"/>
              <a:gd name="T74" fmla="*/ 43309 w 876"/>
              <a:gd name="T75" fmla="*/ 657293 h 950"/>
              <a:gd name="T76" fmla="*/ 43309 w 876"/>
              <a:gd name="T77" fmla="*/ 666473 h 950"/>
              <a:gd name="T78" fmla="*/ 43309 w 876"/>
              <a:gd name="T79" fmla="*/ 674735 h 950"/>
              <a:gd name="T80" fmla="*/ 43309 w 876"/>
              <a:gd name="T81" fmla="*/ 674735 h 950"/>
              <a:gd name="T82" fmla="*/ 51602 w 876"/>
              <a:gd name="T83" fmla="*/ 682998 h 950"/>
              <a:gd name="T84" fmla="*/ 51602 w 876"/>
              <a:gd name="T85" fmla="*/ 682998 h 950"/>
              <a:gd name="T86" fmla="*/ 60817 w 876"/>
              <a:gd name="T87" fmla="*/ 692178 h 950"/>
              <a:gd name="T88" fmla="*/ 60817 w 876"/>
              <a:gd name="T89" fmla="*/ 692178 h 950"/>
              <a:gd name="T90" fmla="*/ 69110 w 876"/>
              <a:gd name="T91" fmla="*/ 692178 h 950"/>
              <a:gd name="T92" fmla="*/ 77404 w 876"/>
              <a:gd name="T93" fmla="*/ 692178 h 950"/>
              <a:gd name="T94" fmla="*/ 300399 w 876"/>
              <a:gd name="T95" fmla="*/ 871189 h 950"/>
              <a:gd name="T96" fmla="*/ 540903 w 876"/>
              <a:gd name="T97" fmla="*/ 751848 h 950"/>
              <a:gd name="T98" fmla="*/ 780485 w 876"/>
              <a:gd name="T99" fmla="*/ 692178 h 950"/>
              <a:gd name="T100" fmla="*/ 360295 w 876"/>
              <a:gd name="T101" fmla="*/ 751848 h 950"/>
              <a:gd name="T102" fmla="*/ 360295 w 876"/>
              <a:gd name="T103" fmla="*/ 751848 h 950"/>
              <a:gd name="T104" fmla="*/ 600799 w 876"/>
              <a:gd name="T105" fmla="*/ 751848 h 95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876"/>
              <a:gd name="T160" fmla="*/ 0 h 950"/>
              <a:gd name="T161" fmla="*/ 876 w 876"/>
              <a:gd name="T162" fmla="*/ 950 h 95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876" h="950">
                <a:moveTo>
                  <a:pt x="847" y="689"/>
                </a:moveTo>
                <a:lnTo>
                  <a:pt x="847" y="689"/>
                </a:lnTo>
                <a:cubicBezTo>
                  <a:pt x="140" y="689"/>
                  <a:pt x="140" y="689"/>
                  <a:pt x="140" y="689"/>
                </a:cubicBezTo>
                <a:cubicBezTo>
                  <a:pt x="186" y="624"/>
                  <a:pt x="186" y="624"/>
                  <a:pt x="186" y="624"/>
                </a:cubicBezTo>
                <a:cubicBezTo>
                  <a:pt x="233" y="624"/>
                  <a:pt x="233" y="624"/>
                  <a:pt x="233" y="624"/>
                </a:cubicBezTo>
                <a:cubicBezTo>
                  <a:pt x="735" y="624"/>
                  <a:pt x="735" y="624"/>
                  <a:pt x="735" y="624"/>
                </a:cubicBezTo>
                <a:lnTo>
                  <a:pt x="745" y="624"/>
                </a:lnTo>
                <a:cubicBezTo>
                  <a:pt x="745" y="624"/>
                  <a:pt x="745" y="624"/>
                  <a:pt x="754" y="624"/>
                </a:cubicBezTo>
                <a:cubicBezTo>
                  <a:pt x="754" y="614"/>
                  <a:pt x="754" y="614"/>
                  <a:pt x="754" y="614"/>
                </a:cubicBezTo>
                <a:lnTo>
                  <a:pt x="763" y="614"/>
                </a:lnTo>
                <a:lnTo>
                  <a:pt x="763" y="605"/>
                </a:lnTo>
                <a:cubicBezTo>
                  <a:pt x="763" y="605"/>
                  <a:pt x="763" y="605"/>
                  <a:pt x="763" y="596"/>
                </a:cubicBezTo>
                <a:cubicBezTo>
                  <a:pt x="865" y="168"/>
                  <a:pt x="865" y="168"/>
                  <a:pt x="865" y="168"/>
                </a:cubicBezTo>
                <a:cubicBezTo>
                  <a:pt x="865" y="158"/>
                  <a:pt x="865" y="158"/>
                  <a:pt x="865" y="158"/>
                </a:cubicBezTo>
                <a:cubicBezTo>
                  <a:pt x="865" y="158"/>
                  <a:pt x="865" y="158"/>
                  <a:pt x="865" y="149"/>
                </a:cubicBezTo>
                <a:lnTo>
                  <a:pt x="856" y="149"/>
                </a:lnTo>
                <a:cubicBezTo>
                  <a:pt x="856" y="140"/>
                  <a:pt x="856" y="140"/>
                  <a:pt x="856" y="140"/>
                </a:cubicBezTo>
                <a:lnTo>
                  <a:pt x="847" y="140"/>
                </a:lnTo>
                <a:lnTo>
                  <a:pt x="847" y="131"/>
                </a:lnTo>
                <a:lnTo>
                  <a:pt x="838" y="131"/>
                </a:lnTo>
                <a:lnTo>
                  <a:pt x="828" y="131"/>
                </a:lnTo>
                <a:cubicBezTo>
                  <a:pt x="233" y="131"/>
                  <a:pt x="233" y="131"/>
                  <a:pt x="233" y="131"/>
                </a:cubicBezTo>
                <a:cubicBezTo>
                  <a:pt x="214" y="131"/>
                  <a:pt x="196" y="140"/>
                  <a:pt x="196" y="158"/>
                </a:cubicBezTo>
                <a:cubicBezTo>
                  <a:pt x="196" y="177"/>
                  <a:pt x="214" y="196"/>
                  <a:pt x="233" y="196"/>
                </a:cubicBezTo>
                <a:cubicBezTo>
                  <a:pt x="791" y="196"/>
                  <a:pt x="791" y="196"/>
                  <a:pt x="791" y="196"/>
                </a:cubicBezTo>
                <a:cubicBezTo>
                  <a:pt x="707" y="558"/>
                  <a:pt x="707" y="558"/>
                  <a:pt x="707" y="558"/>
                </a:cubicBezTo>
                <a:cubicBezTo>
                  <a:pt x="261" y="558"/>
                  <a:pt x="261" y="558"/>
                  <a:pt x="261" y="558"/>
                </a:cubicBezTo>
                <a:cubicBezTo>
                  <a:pt x="159" y="28"/>
                  <a:pt x="159" y="28"/>
                  <a:pt x="159" y="28"/>
                </a:cubicBezTo>
                <a:cubicBezTo>
                  <a:pt x="159" y="28"/>
                  <a:pt x="159" y="28"/>
                  <a:pt x="159" y="19"/>
                </a:cubicBezTo>
                <a:lnTo>
                  <a:pt x="149" y="19"/>
                </a:lnTo>
                <a:cubicBezTo>
                  <a:pt x="149" y="9"/>
                  <a:pt x="149" y="9"/>
                  <a:pt x="149" y="9"/>
                </a:cubicBezTo>
                <a:cubicBezTo>
                  <a:pt x="149" y="9"/>
                  <a:pt x="149" y="9"/>
                  <a:pt x="140" y="9"/>
                </a:cubicBezTo>
                <a:cubicBezTo>
                  <a:pt x="131" y="0"/>
                  <a:pt x="131" y="0"/>
                  <a:pt x="131" y="0"/>
                </a:cubicBezTo>
                <a:cubicBezTo>
                  <a:pt x="131" y="0"/>
                  <a:pt x="131" y="0"/>
                  <a:pt x="121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0" y="0"/>
                  <a:pt x="0" y="19"/>
                  <a:pt x="0" y="37"/>
                </a:cubicBezTo>
                <a:cubicBezTo>
                  <a:pt x="0" y="56"/>
                  <a:pt x="10" y="65"/>
                  <a:pt x="28" y="65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96" y="558"/>
                  <a:pt x="196" y="558"/>
                  <a:pt x="196" y="558"/>
                </a:cubicBezTo>
                <a:cubicBezTo>
                  <a:pt x="168" y="558"/>
                  <a:pt x="168" y="558"/>
                  <a:pt x="168" y="558"/>
                </a:cubicBezTo>
                <a:lnTo>
                  <a:pt x="159" y="558"/>
                </a:lnTo>
                <a:lnTo>
                  <a:pt x="149" y="558"/>
                </a:lnTo>
                <a:cubicBezTo>
                  <a:pt x="149" y="558"/>
                  <a:pt x="149" y="558"/>
                  <a:pt x="149" y="568"/>
                </a:cubicBezTo>
                <a:cubicBezTo>
                  <a:pt x="149" y="568"/>
                  <a:pt x="149" y="568"/>
                  <a:pt x="140" y="568"/>
                </a:cubicBezTo>
                <a:cubicBezTo>
                  <a:pt x="140" y="568"/>
                  <a:pt x="140" y="568"/>
                  <a:pt x="140" y="577"/>
                </a:cubicBezTo>
                <a:cubicBezTo>
                  <a:pt x="56" y="707"/>
                  <a:pt x="56" y="707"/>
                  <a:pt x="56" y="707"/>
                </a:cubicBezTo>
                <a:lnTo>
                  <a:pt x="47" y="707"/>
                </a:lnTo>
                <a:lnTo>
                  <a:pt x="47" y="716"/>
                </a:lnTo>
                <a:lnTo>
                  <a:pt x="47" y="726"/>
                </a:lnTo>
                <a:cubicBezTo>
                  <a:pt x="47" y="735"/>
                  <a:pt x="47" y="735"/>
                  <a:pt x="47" y="735"/>
                </a:cubicBezTo>
                <a:lnTo>
                  <a:pt x="47" y="744"/>
                </a:lnTo>
                <a:cubicBezTo>
                  <a:pt x="56" y="744"/>
                  <a:pt x="56" y="744"/>
                  <a:pt x="56" y="744"/>
                </a:cubicBezTo>
                <a:cubicBezTo>
                  <a:pt x="56" y="754"/>
                  <a:pt x="56" y="754"/>
                  <a:pt x="56" y="754"/>
                </a:cubicBezTo>
                <a:cubicBezTo>
                  <a:pt x="66" y="754"/>
                  <a:pt x="66" y="754"/>
                  <a:pt x="66" y="754"/>
                </a:cubicBezTo>
                <a:lnTo>
                  <a:pt x="75" y="754"/>
                </a:lnTo>
                <a:cubicBezTo>
                  <a:pt x="75" y="754"/>
                  <a:pt x="75" y="754"/>
                  <a:pt x="84" y="754"/>
                </a:cubicBezTo>
                <a:cubicBezTo>
                  <a:pt x="214" y="754"/>
                  <a:pt x="214" y="754"/>
                  <a:pt x="214" y="754"/>
                </a:cubicBezTo>
                <a:cubicBezTo>
                  <a:pt x="205" y="772"/>
                  <a:pt x="196" y="800"/>
                  <a:pt x="196" y="819"/>
                </a:cubicBezTo>
                <a:cubicBezTo>
                  <a:pt x="196" y="893"/>
                  <a:pt x="261" y="949"/>
                  <a:pt x="326" y="949"/>
                </a:cubicBezTo>
                <a:cubicBezTo>
                  <a:pt x="401" y="949"/>
                  <a:pt x="456" y="893"/>
                  <a:pt x="456" y="819"/>
                </a:cubicBezTo>
                <a:cubicBezTo>
                  <a:pt x="456" y="800"/>
                  <a:pt x="447" y="772"/>
                  <a:pt x="438" y="754"/>
                </a:cubicBezTo>
                <a:cubicBezTo>
                  <a:pt x="605" y="754"/>
                  <a:pt x="605" y="754"/>
                  <a:pt x="605" y="754"/>
                </a:cubicBezTo>
                <a:cubicBezTo>
                  <a:pt x="596" y="772"/>
                  <a:pt x="587" y="800"/>
                  <a:pt x="587" y="819"/>
                </a:cubicBezTo>
                <a:cubicBezTo>
                  <a:pt x="587" y="893"/>
                  <a:pt x="642" y="949"/>
                  <a:pt x="717" y="949"/>
                </a:cubicBezTo>
                <a:cubicBezTo>
                  <a:pt x="791" y="949"/>
                  <a:pt x="847" y="893"/>
                  <a:pt x="847" y="819"/>
                </a:cubicBezTo>
                <a:cubicBezTo>
                  <a:pt x="847" y="800"/>
                  <a:pt x="838" y="772"/>
                  <a:pt x="828" y="754"/>
                </a:cubicBezTo>
                <a:cubicBezTo>
                  <a:pt x="847" y="754"/>
                  <a:pt x="847" y="754"/>
                  <a:pt x="847" y="754"/>
                </a:cubicBezTo>
                <a:cubicBezTo>
                  <a:pt x="865" y="754"/>
                  <a:pt x="875" y="744"/>
                  <a:pt x="875" y="726"/>
                </a:cubicBezTo>
                <a:cubicBezTo>
                  <a:pt x="875" y="707"/>
                  <a:pt x="865" y="689"/>
                  <a:pt x="847" y="689"/>
                </a:cubicBezTo>
                <a:close/>
                <a:moveTo>
                  <a:pt x="391" y="819"/>
                </a:moveTo>
                <a:lnTo>
                  <a:pt x="391" y="819"/>
                </a:lnTo>
                <a:cubicBezTo>
                  <a:pt x="391" y="856"/>
                  <a:pt x="363" y="884"/>
                  <a:pt x="326" y="884"/>
                </a:cubicBezTo>
                <a:cubicBezTo>
                  <a:pt x="289" y="884"/>
                  <a:pt x="261" y="856"/>
                  <a:pt x="261" y="819"/>
                </a:cubicBezTo>
                <a:cubicBezTo>
                  <a:pt x="261" y="782"/>
                  <a:pt x="289" y="754"/>
                  <a:pt x="326" y="754"/>
                </a:cubicBezTo>
                <a:cubicBezTo>
                  <a:pt x="363" y="754"/>
                  <a:pt x="391" y="782"/>
                  <a:pt x="391" y="819"/>
                </a:cubicBezTo>
                <a:close/>
                <a:moveTo>
                  <a:pt x="782" y="819"/>
                </a:moveTo>
                <a:lnTo>
                  <a:pt x="782" y="819"/>
                </a:lnTo>
                <a:cubicBezTo>
                  <a:pt x="782" y="856"/>
                  <a:pt x="754" y="884"/>
                  <a:pt x="717" y="884"/>
                </a:cubicBezTo>
                <a:cubicBezTo>
                  <a:pt x="679" y="884"/>
                  <a:pt x="652" y="856"/>
                  <a:pt x="652" y="819"/>
                </a:cubicBezTo>
                <a:cubicBezTo>
                  <a:pt x="652" y="782"/>
                  <a:pt x="679" y="754"/>
                  <a:pt x="717" y="754"/>
                </a:cubicBezTo>
                <a:cubicBezTo>
                  <a:pt x="754" y="754"/>
                  <a:pt x="782" y="782"/>
                  <a:pt x="782" y="819"/>
                </a:cubicBezTo>
                <a:close/>
              </a:path>
            </a:pathLst>
          </a:custGeom>
          <a:solidFill>
            <a:srgbClr val="800000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11" name="Group 110">
            <a:extLst>
              <a:ext uri="{FF2B5EF4-FFF2-40B4-BE49-F238E27FC236}"/>
            </a:extLst>
          </p:cNvPr>
          <p:cNvGrpSpPr/>
          <p:nvPr/>
        </p:nvGrpSpPr>
        <p:grpSpPr>
          <a:xfrm>
            <a:off x="4352490" y="3071710"/>
            <a:ext cx="283038" cy="635560"/>
            <a:chOff x="6126163" y="2070100"/>
            <a:chExt cx="1755775" cy="3600450"/>
          </a:xfrm>
          <a:solidFill>
            <a:schemeClr val="accent1"/>
          </a:solidFill>
        </p:grpSpPr>
        <p:sp>
          <p:nvSpPr>
            <p:cNvPr id="112" name="Freeform 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6126163" y="2846388"/>
              <a:ext cx="1755775" cy="2824162"/>
            </a:xfrm>
            <a:custGeom>
              <a:avLst/>
              <a:gdLst>
                <a:gd name="T0" fmla="*/ 2437 w 4876"/>
                <a:gd name="T1" fmla="*/ 0 h 7844"/>
                <a:gd name="T2" fmla="*/ 2437 w 4876"/>
                <a:gd name="T3" fmla="*/ 0 h 7844"/>
                <a:gd name="T4" fmla="*/ 1281 w 4876"/>
                <a:gd name="T5" fmla="*/ 407 h 7844"/>
                <a:gd name="T6" fmla="*/ 1218 w 4876"/>
                <a:gd name="T7" fmla="*/ 500 h 7844"/>
                <a:gd name="T8" fmla="*/ 62 w 4876"/>
                <a:gd name="T9" fmla="*/ 3312 h 7844"/>
                <a:gd name="T10" fmla="*/ 250 w 4876"/>
                <a:gd name="T11" fmla="*/ 3781 h 7844"/>
                <a:gd name="T12" fmla="*/ 406 w 4876"/>
                <a:gd name="T13" fmla="*/ 3812 h 7844"/>
                <a:gd name="T14" fmla="*/ 718 w 4876"/>
                <a:gd name="T15" fmla="*/ 3562 h 7844"/>
                <a:gd name="T16" fmla="*/ 1343 w 4876"/>
                <a:gd name="T17" fmla="*/ 2063 h 7844"/>
                <a:gd name="T18" fmla="*/ 1406 w 4876"/>
                <a:gd name="T19" fmla="*/ 3749 h 7844"/>
                <a:gd name="T20" fmla="*/ 1437 w 4876"/>
                <a:gd name="T21" fmla="*/ 4062 h 7844"/>
                <a:gd name="T22" fmla="*/ 1218 w 4876"/>
                <a:gd name="T23" fmla="*/ 7343 h 7844"/>
                <a:gd name="T24" fmla="*/ 1625 w 4876"/>
                <a:gd name="T25" fmla="*/ 7843 h 7844"/>
                <a:gd name="T26" fmla="*/ 1656 w 4876"/>
                <a:gd name="T27" fmla="*/ 7843 h 7844"/>
                <a:gd name="T28" fmla="*/ 2125 w 4876"/>
                <a:gd name="T29" fmla="*/ 7406 h 7844"/>
                <a:gd name="T30" fmla="*/ 2312 w 4876"/>
                <a:gd name="T31" fmla="*/ 4218 h 7844"/>
                <a:gd name="T32" fmla="*/ 2437 w 4876"/>
                <a:gd name="T33" fmla="*/ 4062 h 7844"/>
                <a:gd name="T34" fmla="*/ 2562 w 4876"/>
                <a:gd name="T35" fmla="*/ 4218 h 7844"/>
                <a:gd name="T36" fmla="*/ 2718 w 4876"/>
                <a:gd name="T37" fmla="*/ 7406 h 7844"/>
                <a:gd name="T38" fmla="*/ 3187 w 4876"/>
                <a:gd name="T39" fmla="*/ 7843 h 7844"/>
                <a:gd name="T40" fmla="*/ 3218 w 4876"/>
                <a:gd name="T41" fmla="*/ 7843 h 7844"/>
                <a:gd name="T42" fmla="*/ 3656 w 4876"/>
                <a:gd name="T43" fmla="*/ 7343 h 7844"/>
                <a:gd name="T44" fmla="*/ 3437 w 4876"/>
                <a:gd name="T45" fmla="*/ 4062 h 7844"/>
                <a:gd name="T46" fmla="*/ 3437 w 4876"/>
                <a:gd name="T47" fmla="*/ 3749 h 7844"/>
                <a:gd name="T48" fmla="*/ 3500 w 4876"/>
                <a:gd name="T49" fmla="*/ 2063 h 7844"/>
                <a:gd name="T50" fmla="*/ 4125 w 4876"/>
                <a:gd name="T51" fmla="*/ 3562 h 7844"/>
                <a:gd name="T52" fmla="*/ 4468 w 4876"/>
                <a:gd name="T53" fmla="*/ 3812 h 7844"/>
                <a:gd name="T54" fmla="*/ 4593 w 4876"/>
                <a:gd name="T55" fmla="*/ 3781 h 7844"/>
                <a:gd name="T56" fmla="*/ 4781 w 4876"/>
                <a:gd name="T57" fmla="*/ 3312 h 7844"/>
                <a:gd name="T58" fmla="*/ 3656 w 4876"/>
                <a:gd name="T59" fmla="*/ 500 h 7844"/>
                <a:gd name="T60" fmla="*/ 3562 w 4876"/>
                <a:gd name="T61" fmla="*/ 407 h 7844"/>
                <a:gd name="T62" fmla="*/ 2437 w 4876"/>
                <a:gd name="T63" fmla="*/ 0 h 7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76" h="7844">
                  <a:moveTo>
                    <a:pt x="2437" y="0"/>
                  </a:moveTo>
                  <a:lnTo>
                    <a:pt x="2437" y="0"/>
                  </a:lnTo>
                  <a:cubicBezTo>
                    <a:pt x="1531" y="0"/>
                    <a:pt x="1281" y="407"/>
                    <a:pt x="1281" y="407"/>
                  </a:cubicBezTo>
                  <a:cubicBezTo>
                    <a:pt x="1250" y="438"/>
                    <a:pt x="1218" y="469"/>
                    <a:pt x="1218" y="500"/>
                  </a:cubicBezTo>
                  <a:cubicBezTo>
                    <a:pt x="62" y="3312"/>
                    <a:pt x="62" y="3312"/>
                    <a:pt x="62" y="3312"/>
                  </a:cubicBezTo>
                  <a:cubicBezTo>
                    <a:pt x="0" y="3499"/>
                    <a:pt x="62" y="3687"/>
                    <a:pt x="250" y="3781"/>
                  </a:cubicBezTo>
                  <a:cubicBezTo>
                    <a:pt x="312" y="3781"/>
                    <a:pt x="343" y="3812"/>
                    <a:pt x="406" y="3812"/>
                  </a:cubicBezTo>
                  <a:cubicBezTo>
                    <a:pt x="531" y="3812"/>
                    <a:pt x="656" y="3718"/>
                    <a:pt x="718" y="3562"/>
                  </a:cubicBezTo>
                  <a:cubicBezTo>
                    <a:pt x="1343" y="2063"/>
                    <a:pt x="1343" y="2063"/>
                    <a:pt x="1343" y="2063"/>
                  </a:cubicBezTo>
                  <a:cubicBezTo>
                    <a:pt x="1406" y="3749"/>
                    <a:pt x="1406" y="3749"/>
                    <a:pt x="1406" y="3749"/>
                  </a:cubicBezTo>
                  <a:cubicBezTo>
                    <a:pt x="1437" y="4062"/>
                    <a:pt x="1437" y="4062"/>
                    <a:pt x="1437" y="4062"/>
                  </a:cubicBezTo>
                  <a:cubicBezTo>
                    <a:pt x="1218" y="7343"/>
                    <a:pt x="1218" y="7343"/>
                    <a:pt x="1218" y="7343"/>
                  </a:cubicBezTo>
                  <a:cubicBezTo>
                    <a:pt x="1187" y="7593"/>
                    <a:pt x="1375" y="7812"/>
                    <a:pt x="1625" y="7843"/>
                  </a:cubicBezTo>
                  <a:cubicBezTo>
                    <a:pt x="1656" y="7843"/>
                    <a:pt x="1656" y="7843"/>
                    <a:pt x="1656" y="7843"/>
                  </a:cubicBezTo>
                  <a:cubicBezTo>
                    <a:pt x="1906" y="7843"/>
                    <a:pt x="2093" y="7656"/>
                    <a:pt x="2125" y="7406"/>
                  </a:cubicBezTo>
                  <a:cubicBezTo>
                    <a:pt x="2312" y="4218"/>
                    <a:pt x="2312" y="4218"/>
                    <a:pt x="2312" y="4218"/>
                  </a:cubicBezTo>
                  <a:cubicBezTo>
                    <a:pt x="2312" y="4218"/>
                    <a:pt x="2312" y="4062"/>
                    <a:pt x="2437" y="4062"/>
                  </a:cubicBezTo>
                  <a:cubicBezTo>
                    <a:pt x="2562" y="4062"/>
                    <a:pt x="2562" y="4218"/>
                    <a:pt x="2562" y="4218"/>
                  </a:cubicBezTo>
                  <a:cubicBezTo>
                    <a:pt x="2718" y="7406"/>
                    <a:pt x="2718" y="7406"/>
                    <a:pt x="2718" y="7406"/>
                  </a:cubicBezTo>
                  <a:cubicBezTo>
                    <a:pt x="2750" y="7656"/>
                    <a:pt x="2937" y="7843"/>
                    <a:pt x="3187" y="7843"/>
                  </a:cubicBezTo>
                  <a:lnTo>
                    <a:pt x="3218" y="7843"/>
                  </a:lnTo>
                  <a:cubicBezTo>
                    <a:pt x="3468" y="7812"/>
                    <a:pt x="3656" y="7593"/>
                    <a:pt x="3656" y="7343"/>
                  </a:cubicBezTo>
                  <a:cubicBezTo>
                    <a:pt x="3437" y="4062"/>
                    <a:pt x="3437" y="4062"/>
                    <a:pt x="3437" y="4062"/>
                  </a:cubicBezTo>
                  <a:cubicBezTo>
                    <a:pt x="3437" y="3749"/>
                    <a:pt x="3437" y="3749"/>
                    <a:pt x="3437" y="3749"/>
                  </a:cubicBezTo>
                  <a:cubicBezTo>
                    <a:pt x="3500" y="2063"/>
                    <a:pt x="3500" y="2063"/>
                    <a:pt x="3500" y="2063"/>
                  </a:cubicBezTo>
                  <a:cubicBezTo>
                    <a:pt x="4125" y="3562"/>
                    <a:pt x="4125" y="3562"/>
                    <a:pt x="4125" y="3562"/>
                  </a:cubicBezTo>
                  <a:cubicBezTo>
                    <a:pt x="4187" y="3718"/>
                    <a:pt x="4312" y="3812"/>
                    <a:pt x="4468" y="3812"/>
                  </a:cubicBezTo>
                  <a:cubicBezTo>
                    <a:pt x="4500" y="3812"/>
                    <a:pt x="4562" y="3781"/>
                    <a:pt x="4593" y="3781"/>
                  </a:cubicBezTo>
                  <a:cubicBezTo>
                    <a:pt x="4781" y="3687"/>
                    <a:pt x="4875" y="3499"/>
                    <a:pt x="4781" y="3312"/>
                  </a:cubicBezTo>
                  <a:cubicBezTo>
                    <a:pt x="3656" y="500"/>
                    <a:pt x="3656" y="500"/>
                    <a:pt x="3656" y="500"/>
                  </a:cubicBezTo>
                  <a:cubicBezTo>
                    <a:pt x="3625" y="469"/>
                    <a:pt x="3593" y="438"/>
                    <a:pt x="3562" y="407"/>
                  </a:cubicBezTo>
                  <a:cubicBezTo>
                    <a:pt x="3562" y="407"/>
                    <a:pt x="3312" y="0"/>
                    <a:pt x="2437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3" name="Freeform 2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6677025" y="2070100"/>
              <a:ext cx="641350" cy="641350"/>
            </a:xfrm>
            <a:custGeom>
              <a:avLst/>
              <a:gdLst>
                <a:gd name="T0" fmla="*/ 906 w 1782"/>
                <a:gd name="T1" fmla="*/ 0 h 1782"/>
                <a:gd name="T2" fmla="*/ 906 w 1782"/>
                <a:gd name="T3" fmla="*/ 0 h 1782"/>
                <a:gd name="T4" fmla="*/ 0 w 1782"/>
                <a:gd name="T5" fmla="*/ 906 h 1782"/>
                <a:gd name="T6" fmla="*/ 906 w 1782"/>
                <a:gd name="T7" fmla="*/ 1781 h 1782"/>
                <a:gd name="T8" fmla="*/ 1781 w 1782"/>
                <a:gd name="T9" fmla="*/ 906 h 1782"/>
                <a:gd name="T10" fmla="*/ 906 w 1782"/>
                <a:gd name="T11" fmla="*/ 0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2" h="1782">
                  <a:moveTo>
                    <a:pt x="906" y="0"/>
                  </a:moveTo>
                  <a:lnTo>
                    <a:pt x="906" y="0"/>
                  </a:lnTo>
                  <a:cubicBezTo>
                    <a:pt x="406" y="0"/>
                    <a:pt x="0" y="406"/>
                    <a:pt x="0" y="906"/>
                  </a:cubicBezTo>
                  <a:cubicBezTo>
                    <a:pt x="0" y="1406"/>
                    <a:pt x="406" y="1781"/>
                    <a:pt x="906" y="1781"/>
                  </a:cubicBezTo>
                  <a:cubicBezTo>
                    <a:pt x="1375" y="1781"/>
                    <a:pt x="1781" y="1406"/>
                    <a:pt x="1781" y="906"/>
                  </a:cubicBezTo>
                  <a:cubicBezTo>
                    <a:pt x="1781" y="406"/>
                    <a:pt x="1375" y="0"/>
                    <a:pt x="90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/>
            </a:extLst>
          </p:cNvPr>
          <p:cNvGrpSpPr/>
          <p:nvPr/>
        </p:nvGrpSpPr>
        <p:grpSpPr>
          <a:xfrm>
            <a:off x="4494009" y="3277718"/>
            <a:ext cx="285372" cy="635560"/>
            <a:chOff x="1625600" y="2216150"/>
            <a:chExt cx="1687513" cy="3432175"/>
          </a:xfrm>
          <a:solidFill>
            <a:schemeClr val="accent2"/>
          </a:solidFill>
        </p:grpSpPr>
        <p:sp>
          <p:nvSpPr>
            <p:cNvPr id="115" name="Freeform 3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625600" y="2959100"/>
              <a:ext cx="1687513" cy="2689225"/>
            </a:xfrm>
            <a:custGeom>
              <a:avLst/>
              <a:gdLst>
                <a:gd name="T0" fmla="*/ 2344 w 4689"/>
                <a:gd name="T1" fmla="*/ 0 h 7469"/>
                <a:gd name="T2" fmla="*/ 2344 w 4689"/>
                <a:gd name="T3" fmla="*/ 0 h 7469"/>
                <a:gd name="T4" fmla="*/ 1251 w 4689"/>
                <a:gd name="T5" fmla="*/ 375 h 7469"/>
                <a:gd name="T6" fmla="*/ 1188 w 4689"/>
                <a:gd name="T7" fmla="*/ 469 h 7469"/>
                <a:gd name="T8" fmla="*/ 1126 w 4689"/>
                <a:gd name="T9" fmla="*/ 594 h 7469"/>
                <a:gd name="T10" fmla="*/ 94 w 4689"/>
                <a:gd name="T11" fmla="*/ 3155 h 7469"/>
                <a:gd name="T12" fmla="*/ 282 w 4689"/>
                <a:gd name="T13" fmla="*/ 3624 h 7469"/>
                <a:gd name="T14" fmla="*/ 407 w 4689"/>
                <a:gd name="T15" fmla="*/ 3624 h 7469"/>
                <a:gd name="T16" fmla="*/ 719 w 4689"/>
                <a:gd name="T17" fmla="*/ 3436 h 7469"/>
                <a:gd name="T18" fmla="*/ 1376 w 4689"/>
                <a:gd name="T19" fmla="*/ 1812 h 7469"/>
                <a:gd name="T20" fmla="*/ 1376 w 4689"/>
                <a:gd name="T21" fmla="*/ 1844 h 7469"/>
                <a:gd name="T22" fmla="*/ 532 w 4689"/>
                <a:gd name="T23" fmla="*/ 4874 h 7469"/>
                <a:gd name="T24" fmla="*/ 1376 w 4689"/>
                <a:gd name="T25" fmla="*/ 4718 h 7469"/>
                <a:gd name="T26" fmla="*/ 1251 w 4689"/>
                <a:gd name="T27" fmla="*/ 7061 h 7469"/>
                <a:gd name="T28" fmla="*/ 1594 w 4689"/>
                <a:gd name="T29" fmla="*/ 7468 h 7469"/>
                <a:gd name="T30" fmla="*/ 1626 w 4689"/>
                <a:gd name="T31" fmla="*/ 7468 h 7469"/>
                <a:gd name="T32" fmla="*/ 2001 w 4689"/>
                <a:gd name="T33" fmla="*/ 7093 h 7469"/>
                <a:gd name="T34" fmla="*/ 2188 w 4689"/>
                <a:gd name="T35" fmla="*/ 4655 h 7469"/>
                <a:gd name="T36" fmla="*/ 2344 w 4689"/>
                <a:gd name="T37" fmla="*/ 4624 h 7469"/>
                <a:gd name="T38" fmla="*/ 2532 w 4689"/>
                <a:gd name="T39" fmla="*/ 4655 h 7469"/>
                <a:gd name="T40" fmla="*/ 2688 w 4689"/>
                <a:gd name="T41" fmla="*/ 7093 h 7469"/>
                <a:gd name="T42" fmla="*/ 3094 w 4689"/>
                <a:gd name="T43" fmla="*/ 7468 h 7469"/>
                <a:gd name="T44" fmla="*/ 3126 w 4689"/>
                <a:gd name="T45" fmla="*/ 7468 h 7469"/>
                <a:gd name="T46" fmla="*/ 3469 w 4689"/>
                <a:gd name="T47" fmla="*/ 7061 h 7469"/>
                <a:gd name="T48" fmla="*/ 3313 w 4689"/>
                <a:gd name="T49" fmla="*/ 4718 h 7469"/>
                <a:gd name="T50" fmla="*/ 4188 w 4689"/>
                <a:gd name="T51" fmla="*/ 4874 h 7469"/>
                <a:gd name="T52" fmla="*/ 3344 w 4689"/>
                <a:gd name="T53" fmla="*/ 1844 h 7469"/>
                <a:gd name="T54" fmla="*/ 3344 w 4689"/>
                <a:gd name="T55" fmla="*/ 1812 h 7469"/>
                <a:gd name="T56" fmla="*/ 4001 w 4689"/>
                <a:gd name="T57" fmla="*/ 3436 h 7469"/>
                <a:gd name="T58" fmla="*/ 4313 w 4689"/>
                <a:gd name="T59" fmla="*/ 3624 h 7469"/>
                <a:gd name="T60" fmla="*/ 4438 w 4689"/>
                <a:gd name="T61" fmla="*/ 3624 h 7469"/>
                <a:gd name="T62" fmla="*/ 4626 w 4689"/>
                <a:gd name="T63" fmla="*/ 3155 h 7469"/>
                <a:gd name="T64" fmla="*/ 3594 w 4689"/>
                <a:gd name="T65" fmla="*/ 594 h 7469"/>
                <a:gd name="T66" fmla="*/ 3532 w 4689"/>
                <a:gd name="T67" fmla="*/ 469 h 7469"/>
                <a:gd name="T68" fmla="*/ 3469 w 4689"/>
                <a:gd name="T69" fmla="*/ 375 h 7469"/>
                <a:gd name="T70" fmla="*/ 2344 w 4689"/>
                <a:gd name="T71" fmla="*/ 0 h 7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89" h="7469">
                  <a:moveTo>
                    <a:pt x="2344" y="0"/>
                  </a:moveTo>
                  <a:lnTo>
                    <a:pt x="2344" y="0"/>
                  </a:lnTo>
                  <a:cubicBezTo>
                    <a:pt x="1501" y="0"/>
                    <a:pt x="1251" y="375"/>
                    <a:pt x="1251" y="375"/>
                  </a:cubicBezTo>
                  <a:cubicBezTo>
                    <a:pt x="1251" y="375"/>
                    <a:pt x="1219" y="437"/>
                    <a:pt x="1188" y="469"/>
                  </a:cubicBezTo>
                  <a:cubicBezTo>
                    <a:pt x="1126" y="594"/>
                    <a:pt x="1126" y="594"/>
                    <a:pt x="1126" y="594"/>
                  </a:cubicBezTo>
                  <a:cubicBezTo>
                    <a:pt x="94" y="3155"/>
                    <a:pt x="94" y="3155"/>
                    <a:pt x="94" y="3155"/>
                  </a:cubicBezTo>
                  <a:cubicBezTo>
                    <a:pt x="0" y="3343"/>
                    <a:pt x="94" y="3530"/>
                    <a:pt x="282" y="3624"/>
                  </a:cubicBezTo>
                  <a:cubicBezTo>
                    <a:pt x="313" y="3624"/>
                    <a:pt x="376" y="3624"/>
                    <a:pt x="407" y="3624"/>
                  </a:cubicBezTo>
                  <a:cubicBezTo>
                    <a:pt x="532" y="3624"/>
                    <a:pt x="657" y="3561"/>
                    <a:pt x="719" y="3436"/>
                  </a:cubicBezTo>
                  <a:cubicBezTo>
                    <a:pt x="1376" y="1812"/>
                    <a:pt x="1376" y="1812"/>
                    <a:pt x="1376" y="1812"/>
                  </a:cubicBezTo>
                  <a:cubicBezTo>
                    <a:pt x="1376" y="1844"/>
                    <a:pt x="1376" y="1844"/>
                    <a:pt x="1376" y="1844"/>
                  </a:cubicBezTo>
                  <a:cubicBezTo>
                    <a:pt x="532" y="4874"/>
                    <a:pt x="532" y="4874"/>
                    <a:pt x="532" y="4874"/>
                  </a:cubicBezTo>
                  <a:cubicBezTo>
                    <a:pt x="532" y="4874"/>
                    <a:pt x="876" y="4780"/>
                    <a:pt x="1376" y="4718"/>
                  </a:cubicBezTo>
                  <a:cubicBezTo>
                    <a:pt x="1251" y="7061"/>
                    <a:pt x="1251" y="7061"/>
                    <a:pt x="1251" y="7061"/>
                  </a:cubicBezTo>
                  <a:cubicBezTo>
                    <a:pt x="1219" y="7280"/>
                    <a:pt x="1376" y="7468"/>
                    <a:pt x="1594" y="7468"/>
                  </a:cubicBezTo>
                  <a:lnTo>
                    <a:pt x="1626" y="7468"/>
                  </a:lnTo>
                  <a:cubicBezTo>
                    <a:pt x="1844" y="7468"/>
                    <a:pt x="2001" y="7311"/>
                    <a:pt x="2001" y="7093"/>
                  </a:cubicBezTo>
                  <a:cubicBezTo>
                    <a:pt x="2188" y="4655"/>
                    <a:pt x="2188" y="4655"/>
                    <a:pt x="2188" y="4655"/>
                  </a:cubicBezTo>
                  <a:cubicBezTo>
                    <a:pt x="2251" y="4655"/>
                    <a:pt x="2282" y="4624"/>
                    <a:pt x="2344" y="4624"/>
                  </a:cubicBezTo>
                  <a:cubicBezTo>
                    <a:pt x="2407" y="4624"/>
                    <a:pt x="2469" y="4655"/>
                    <a:pt x="2532" y="4655"/>
                  </a:cubicBezTo>
                  <a:cubicBezTo>
                    <a:pt x="2688" y="7093"/>
                    <a:pt x="2688" y="7093"/>
                    <a:pt x="2688" y="7093"/>
                  </a:cubicBezTo>
                  <a:cubicBezTo>
                    <a:pt x="2719" y="7311"/>
                    <a:pt x="2876" y="7468"/>
                    <a:pt x="3094" y="7468"/>
                  </a:cubicBezTo>
                  <a:cubicBezTo>
                    <a:pt x="3094" y="7468"/>
                    <a:pt x="3094" y="7468"/>
                    <a:pt x="3126" y="7468"/>
                  </a:cubicBezTo>
                  <a:cubicBezTo>
                    <a:pt x="3344" y="7468"/>
                    <a:pt x="3501" y="7280"/>
                    <a:pt x="3469" y="7061"/>
                  </a:cubicBezTo>
                  <a:cubicBezTo>
                    <a:pt x="3313" y="4718"/>
                    <a:pt x="3313" y="4718"/>
                    <a:pt x="3313" y="4718"/>
                  </a:cubicBezTo>
                  <a:cubicBezTo>
                    <a:pt x="3844" y="4780"/>
                    <a:pt x="4188" y="4874"/>
                    <a:pt x="4188" y="4874"/>
                  </a:cubicBezTo>
                  <a:cubicBezTo>
                    <a:pt x="3344" y="1844"/>
                    <a:pt x="3344" y="1844"/>
                    <a:pt x="3344" y="1844"/>
                  </a:cubicBezTo>
                  <a:cubicBezTo>
                    <a:pt x="3344" y="1812"/>
                    <a:pt x="3344" y="1812"/>
                    <a:pt x="3344" y="1812"/>
                  </a:cubicBezTo>
                  <a:cubicBezTo>
                    <a:pt x="4001" y="3436"/>
                    <a:pt x="4001" y="3436"/>
                    <a:pt x="4001" y="3436"/>
                  </a:cubicBezTo>
                  <a:cubicBezTo>
                    <a:pt x="4063" y="3561"/>
                    <a:pt x="4188" y="3624"/>
                    <a:pt x="4313" y="3624"/>
                  </a:cubicBezTo>
                  <a:cubicBezTo>
                    <a:pt x="4344" y="3624"/>
                    <a:pt x="4407" y="3624"/>
                    <a:pt x="4438" y="3624"/>
                  </a:cubicBezTo>
                  <a:cubicBezTo>
                    <a:pt x="4626" y="3530"/>
                    <a:pt x="4688" y="3343"/>
                    <a:pt x="4626" y="3155"/>
                  </a:cubicBezTo>
                  <a:cubicBezTo>
                    <a:pt x="3594" y="594"/>
                    <a:pt x="3594" y="594"/>
                    <a:pt x="3594" y="594"/>
                  </a:cubicBezTo>
                  <a:cubicBezTo>
                    <a:pt x="3532" y="469"/>
                    <a:pt x="3532" y="469"/>
                    <a:pt x="3532" y="469"/>
                  </a:cubicBezTo>
                  <a:cubicBezTo>
                    <a:pt x="3501" y="437"/>
                    <a:pt x="3469" y="375"/>
                    <a:pt x="3469" y="375"/>
                  </a:cubicBezTo>
                  <a:cubicBezTo>
                    <a:pt x="3469" y="375"/>
                    <a:pt x="3219" y="0"/>
                    <a:pt x="234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6" name="Freeform 4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165350" y="2216150"/>
              <a:ext cx="619125" cy="608013"/>
            </a:xfrm>
            <a:custGeom>
              <a:avLst/>
              <a:gdLst>
                <a:gd name="T0" fmla="*/ 843 w 1719"/>
                <a:gd name="T1" fmla="*/ 0 h 1689"/>
                <a:gd name="T2" fmla="*/ 843 w 1719"/>
                <a:gd name="T3" fmla="*/ 0 h 1689"/>
                <a:gd name="T4" fmla="*/ 0 w 1719"/>
                <a:gd name="T5" fmla="*/ 844 h 1689"/>
                <a:gd name="T6" fmla="*/ 843 w 1719"/>
                <a:gd name="T7" fmla="*/ 1688 h 1689"/>
                <a:gd name="T8" fmla="*/ 1718 w 1719"/>
                <a:gd name="T9" fmla="*/ 844 h 1689"/>
                <a:gd name="T10" fmla="*/ 843 w 1719"/>
                <a:gd name="T11" fmla="*/ 0 h 1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9" h="1689">
                  <a:moveTo>
                    <a:pt x="843" y="0"/>
                  </a:moveTo>
                  <a:lnTo>
                    <a:pt x="843" y="0"/>
                  </a:lnTo>
                  <a:cubicBezTo>
                    <a:pt x="375" y="0"/>
                    <a:pt x="0" y="375"/>
                    <a:pt x="0" y="844"/>
                  </a:cubicBezTo>
                  <a:cubicBezTo>
                    <a:pt x="0" y="1313"/>
                    <a:pt x="375" y="1688"/>
                    <a:pt x="843" y="1688"/>
                  </a:cubicBezTo>
                  <a:cubicBezTo>
                    <a:pt x="1343" y="1688"/>
                    <a:pt x="1718" y="1313"/>
                    <a:pt x="1718" y="844"/>
                  </a:cubicBezTo>
                  <a:cubicBezTo>
                    <a:pt x="1718" y="375"/>
                    <a:pt x="1343" y="0"/>
                    <a:pt x="84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/>
            </a:extLst>
          </p:cNvPr>
          <p:cNvGrpSpPr/>
          <p:nvPr/>
        </p:nvGrpSpPr>
        <p:grpSpPr>
          <a:xfrm>
            <a:off x="4596166" y="2896647"/>
            <a:ext cx="283038" cy="635560"/>
            <a:chOff x="6126163" y="2070100"/>
            <a:chExt cx="1755775" cy="3600450"/>
          </a:xfrm>
          <a:solidFill>
            <a:schemeClr val="accent1"/>
          </a:solidFill>
        </p:grpSpPr>
        <p:sp>
          <p:nvSpPr>
            <p:cNvPr id="118" name="Freeform 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6126163" y="2846388"/>
              <a:ext cx="1755775" cy="2824162"/>
            </a:xfrm>
            <a:custGeom>
              <a:avLst/>
              <a:gdLst>
                <a:gd name="T0" fmla="*/ 2437 w 4876"/>
                <a:gd name="T1" fmla="*/ 0 h 7844"/>
                <a:gd name="T2" fmla="*/ 2437 w 4876"/>
                <a:gd name="T3" fmla="*/ 0 h 7844"/>
                <a:gd name="T4" fmla="*/ 1281 w 4876"/>
                <a:gd name="T5" fmla="*/ 407 h 7844"/>
                <a:gd name="T6" fmla="*/ 1218 w 4876"/>
                <a:gd name="T7" fmla="*/ 500 h 7844"/>
                <a:gd name="T8" fmla="*/ 62 w 4876"/>
                <a:gd name="T9" fmla="*/ 3312 h 7844"/>
                <a:gd name="T10" fmla="*/ 250 w 4876"/>
                <a:gd name="T11" fmla="*/ 3781 h 7844"/>
                <a:gd name="T12" fmla="*/ 406 w 4876"/>
                <a:gd name="T13" fmla="*/ 3812 h 7844"/>
                <a:gd name="T14" fmla="*/ 718 w 4876"/>
                <a:gd name="T15" fmla="*/ 3562 h 7844"/>
                <a:gd name="T16" fmla="*/ 1343 w 4876"/>
                <a:gd name="T17" fmla="*/ 2063 h 7844"/>
                <a:gd name="T18" fmla="*/ 1406 w 4876"/>
                <a:gd name="T19" fmla="*/ 3749 h 7844"/>
                <a:gd name="T20" fmla="*/ 1437 w 4876"/>
                <a:gd name="T21" fmla="*/ 4062 h 7844"/>
                <a:gd name="T22" fmla="*/ 1218 w 4876"/>
                <a:gd name="T23" fmla="*/ 7343 h 7844"/>
                <a:gd name="T24" fmla="*/ 1625 w 4876"/>
                <a:gd name="T25" fmla="*/ 7843 h 7844"/>
                <a:gd name="T26" fmla="*/ 1656 w 4876"/>
                <a:gd name="T27" fmla="*/ 7843 h 7844"/>
                <a:gd name="T28" fmla="*/ 2125 w 4876"/>
                <a:gd name="T29" fmla="*/ 7406 h 7844"/>
                <a:gd name="T30" fmla="*/ 2312 w 4876"/>
                <a:gd name="T31" fmla="*/ 4218 h 7844"/>
                <a:gd name="T32" fmla="*/ 2437 w 4876"/>
                <a:gd name="T33" fmla="*/ 4062 h 7844"/>
                <a:gd name="T34" fmla="*/ 2562 w 4876"/>
                <a:gd name="T35" fmla="*/ 4218 h 7844"/>
                <a:gd name="T36" fmla="*/ 2718 w 4876"/>
                <a:gd name="T37" fmla="*/ 7406 h 7844"/>
                <a:gd name="T38" fmla="*/ 3187 w 4876"/>
                <a:gd name="T39" fmla="*/ 7843 h 7844"/>
                <a:gd name="T40" fmla="*/ 3218 w 4876"/>
                <a:gd name="T41" fmla="*/ 7843 h 7844"/>
                <a:gd name="T42" fmla="*/ 3656 w 4876"/>
                <a:gd name="T43" fmla="*/ 7343 h 7844"/>
                <a:gd name="T44" fmla="*/ 3437 w 4876"/>
                <a:gd name="T45" fmla="*/ 4062 h 7844"/>
                <a:gd name="T46" fmla="*/ 3437 w 4876"/>
                <a:gd name="T47" fmla="*/ 3749 h 7844"/>
                <a:gd name="T48" fmla="*/ 3500 w 4876"/>
                <a:gd name="T49" fmla="*/ 2063 h 7844"/>
                <a:gd name="T50" fmla="*/ 4125 w 4876"/>
                <a:gd name="T51" fmla="*/ 3562 h 7844"/>
                <a:gd name="T52" fmla="*/ 4468 w 4876"/>
                <a:gd name="T53" fmla="*/ 3812 h 7844"/>
                <a:gd name="T54" fmla="*/ 4593 w 4876"/>
                <a:gd name="T55" fmla="*/ 3781 h 7844"/>
                <a:gd name="T56" fmla="*/ 4781 w 4876"/>
                <a:gd name="T57" fmla="*/ 3312 h 7844"/>
                <a:gd name="T58" fmla="*/ 3656 w 4876"/>
                <a:gd name="T59" fmla="*/ 500 h 7844"/>
                <a:gd name="T60" fmla="*/ 3562 w 4876"/>
                <a:gd name="T61" fmla="*/ 407 h 7844"/>
                <a:gd name="T62" fmla="*/ 2437 w 4876"/>
                <a:gd name="T63" fmla="*/ 0 h 7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76" h="7844">
                  <a:moveTo>
                    <a:pt x="2437" y="0"/>
                  </a:moveTo>
                  <a:lnTo>
                    <a:pt x="2437" y="0"/>
                  </a:lnTo>
                  <a:cubicBezTo>
                    <a:pt x="1531" y="0"/>
                    <a:pt x="1281" y="407"/>
                    <a:pt x="1281" y="407"/>
                  </a:cubicBezTo>
                  <a:cubicBezTo>
                    <a:pt x="1250" y="438"/>
                    <a:pt x="1218" y="469"/>
                    <a:pt x="1218" y="500"/>
                  </a:cubicBezTo>
                  <a:cubicBezTo>
                    <a:pt x="62" y="3312"/>
                    <a:pt x="62" y="3312"/>
                    <a:pt x="62" y="3312"/>
                  </a:cubicBezTo>
                  <a:cubicBezTo>
                    <a:pt x="0" y="3499"/>
                    <a:pt x="62" y="3687"/>
                    <a:pt x="250" y="3781"/>
                  </a:cubicBezTo>
                  <a:cubicBezTo>
                    <a:pt x="312" y="3781"/>
                    <a:pt x="343" y="3812"/>
                    <a:pt x="406" y="3812"/>
                  </a:cubicBezTo>
                  <a:cubicBezTo>
                    <a:pt x="531" y="3812"/>
                    <a:pt x="656" y="3718"/>
                    <a:pt x="718" y="3562"/>
                  </a:cubicBezTo>
                  <a:cubicBezTo>
                    <a:pt x="1343" y="2063"/>
                    <a:pt x="1343" y="2063"/>
                    <a:pt x="1343" y="2063"/>
                  </a:cubicBezTo>
                  <a:cubicBezTo>
                    <a:pt x="1406" y="3749"/>
                    <a:pt x="1406" y="3749"/>
                    <a:pt x="1406" y="3749"/>
                  </a:cubicBezTo>
                  <a:cubicBezTo>
                    <a:pt x="1437" y="4062"/>
                    <a:pt x="1437" y="4062"/>
                    <a:pt x="1437" y="4062"/>
                  </a:cubicBezTo>
                  <a:cubicBezTo>
                    <a:pt x="1218" y="7343"/>
                    <a:pt x="1218" y="7343"/>
                    <a:pt x="1218" y="7343"/>
                  </a:cubicBezTo>
                  <a:cubicBezTo>
                    <a:pt x="1187" y="7593"/>
                    <a:pt x="1375" y="7812"/>
                    <a:pt x="1625" y="7843"/>
                  </a:cubicBezTo>
                  <a:cubicBezTo>
                    <a:pt x="1656" y="7843"/>
                    <a:pt x="1656" y="7843"/>
                    <a:pt x="1656" y="7843"/>
                  </a:cubicBezTo>
                  <a:cubicBezTo>
                    <a:pt x="1906" y="7843"/>
                    <a:pt x="2093" y="7656"/>
                    <a:pt x="2125" y="7406"/>
                  </a:cubicBezTo>
                  <a:cubicBezTo>
                    <a:pt x="2312" y="4218"/>
                    <a:pt x="2312" y="4218"/>
                    <a:pt x="2312" y="4218"/>
                  </a:cubicBezTo>
                  <a:cubicBezTo>
                    <a:pt x="2312" y="4218"/>
                    <a:pt x="2312" y="4062"/>
                    <a:pt x="2437" y="4062"/>
                  </a:cubicBezTo>
                  <a:cubicBezTo>
                    <a:pt x="2562" y="4062"/>
                    <a:pt x="2562" y="4218"/>
                    <a:pt x="2562" y="4218"/>
                  </a:cubicBezTo>
                  <a:cubicBezTo>
                    <a:pt x="2718" y="7406"/>
                    <a:pt x="2718" y="7406"/>
                    <a:pt x="2718" y="7406"/>
                  </a:cubicBezTo>
                  <a:cubicBezTo>
                    <a:pt x="2750" y="7656"/>
                    <a:pt x="2937" y="7843"/>
                    <a:pt x="3187" y="7843"/>
                  </a:cubicBezTo>
                  <a:lnTo>
                    <a:pt x="3218" y="7843"/>
                  </a:lnTo>
                  <a:cubicBezTo>
                    <a:pt x="3468" y="7812"/>
                    <a:pt x="3656" y="7593"/>
                    <a:pt x="3656" y="7343"/>
                  </a:cubicBezTo>
                  <a:cubicBezTo>
                    <a:pt x="3437" y="4062"/>
                    <a:pt x="3437" y="4062"/>
                    <a:pt x="3437" y="4062"/>
                  </a:cubicBezTo>
                  <a:cubicBezTo>
                    <a:pt x="3437" y="3749"/>
                    <a:pt x="3437" y="3749"/>
                    <a:pt x="3437" y="3749"/>
                  </a:cubicBezTo>
                  <a:cubicBezTo>
                    <a:pt x="3500" y="2063"/>
                    <a:pt x="3500" y="2063"/>
                    <a:pt x="3500" y="2063"/>
                  </a:cubicBezTo>
                  <a:cubicBezTo>
                    <a:pt x="4125" y="3562"/>
                    <a:pt x="4125" y="3562"/>
                    <a:pt x="4125" y="3562"/>
                  </a:cubicBezTo>
                  <a:cubicBezTo>
                    <a:pt x="4187" y="3718"/>
                    <a:pt x="4312" y="3812"/>
                    <a:pt x="4468" y="3812"/>
                  </a:cubicBezTo>
                  <a:cubicBezTo>
                    <a:pt x="4500" y="3812"/>
                    <a:pt x="4562" y="3781"/>
                    <a:pt x="4593" y="3781"/>
                  </a:cubicBezTo>
                  <a:cubicBezTo>
                    <a:pt x="4781" y="3687"/>
                    <a:pt x="4875" y="3499"/>
                    <a:pt x="4781" y="3312"/>
                  </a:cubicBezTo>
                  <a:cubicBezTo>
                    <a:pt x="3656" y="500"/>
                    <a:pt x="3656" y="500"/>
                    <a:pt x="3656" y="500"/>
                  </a:cubicBezTo>
                  <a:cubicBezTo>
                    <a:pt x="3625" y="469"/>
                    <a:pt x="3593" y="438"/>
                    <a:pt x="3562" y="407"/>
                  </a:cubicBezTo>
                  <a:cubicBezTo>
                    <a:pt x="3562" y="407"/>
                    <a:pt x="3312" y="0"/>
                    <a:pt x="2437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9" name="Freeform 2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6677025" y="2070100"/>
              <a:ext cx="641350" cy="641350"/>
            </a:xfrm>
            <a:custGeom>
              <a:avLst/>
              <a:gdLst>
                <a:gd name="T0" fmla="*/ 906 w 1782"/>
                <a:gd name="T1" fmla="*/ 0 h 1782"/>
                <a:gd name="T2" fmla="*/ 906 w 1782"/>
                <a:gd name="T3" fmla="*/ 0 h 1782"/>
                <a:gd name="T4" fmla="*/ 0 w 1782"/>
                <a:gd name="T5" fmla="*/ 906 h 1782"/>
                <a:gd name="T6" fmla="*/ 906 w 1782"/>
                <a:gd name="T7" fmla="*/ 1781 h 1782"/>
                <a:gd name="T8" fmla="*/ 1781 w 1782"/>
                <a:gd name="T9" fmla="*/ 906 h 1782"/>
                <a:gd name="T10" fmla="*/ 906 w 1782"/>
                <a:gd name="T11" fmla="*/ 0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2" h="1782">
                  <a:moveTo>
                    <a:pt x="906" y="0"/>
                  </a:moveTo>
                  <a:lnTo>
                    <a:pt x="906" y="0"/>
                  </a:lnTo>
                  <a:cubicBezTo>
                    <a:pt x="406" y="0"/>
                    <a:pt x="0" y="406"/>
                    <a:pt x="0" y="906"/>
                  </a:cubicBezTo>
                  <a:cubicBezTo>
                    <a:pt x="0" y="1406"/>
                    <a:pt x="406" y="1781"/>
                    <a:pt x="906" y="1781"/>
                  </a:cubicBezTo>
                  <a:cubicBezTo>
                    <a:pt x="1375" y="1781"/>
                    <a:pt x="1781" y="1406"/>
                    <a:pt x="1781" y="906"/>
                  </a:cubicBezTo>
                  <a:cubicBezTo>
                    <a:pt x="1781" y="406"/>
                    <a:pt x="1375" y="0"/>
                    <a:pt x="90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/>
            </a:extLst>
          </p:cNvPr>
          <p:cNvGrpSpPr/>
          <p:nvPr/>
        </p:nvGrpSpPr>
        <p:grpSpPr>
          <a:xfrm>
            <a:off x="4737685" y="3102655"/>
            <a:ext cx="285372" cy="635560"/>
            <a:chOff x="1625600" y="2216150"/>
            <a:chExt cx="1687513" cy="3432175"/>
          </a:xfrm>
          <a:solidFill>
            <a:schemeClr val="accent2"/>
          </a:solidFill>
        </p:grpSpPr>
        <p:sp>
          <p:nvSpPr>
            <p:cNvPr id="121" name="Freeform 3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625600" y="2959100"/>
              <a:ext cx="1687513" cy="2689225"/>
            </a:xfrm>
            <a:custGeom>
              <a:avLst/>
              <a:gdLst>
                <a:gd name="T0" fmla="*/ 2344 w 4689"/>
                <a:gd name="T1" fmla="*/ 0 h 7469"/>
                <a:gd name="T2" fmla="*/ 2344 w 4689"/>
                <a:gd name="T3" fmla="*/ 0 h 7469"/>
                <a:gd name="T4" fmla="*/ 1251 w 4689"/>
                <a:gd name="T5" fmla="*/ 375 h 7469"/>
                <a:gd name="T6" fmla="*/ 1188 w 4689"/>
                <a:gd name="T7" fmla="*/ 469 h 7469"/>
                <a:gd name="T8" fmla="*/ 1126 w 4689"/>
                <a:gd name="T9" fmla="*/ 594 h 7469"/>
                <a:gd name="T10" fmla="*/ 94 w 4689"/>
                <a:gd name="T11" fmla="*/ 3155 h 7469"/>
                <a:gd name="T12" fmla="*/ 282 w 4689"/>
                <a:gd name="T13" fmla="*/ 3624 h 7469"/>
                <a:gd name="T14" fmla="*/ 407 w 4689"/>
                <a:gd name="T15" fmla="*/ 3624 h 7469"/>
                <a:gd name="T16" fmla="*/ 719 w 4689"/>
                <a:gd name="T17" fmla="*/ 3436 h 7469"/>
                <a:gd name="T18" fmla="*/ 1376 w 4689"/>
                <a:gd name="T19" fmla="*/ 1812 h 7469"/>
                <a:gd name="T20" fmla="*/ 1376 w 4689"/>
                <a:gd name="T21" fmla="*/ 1844 h 7469"/>
                <a:gd name="T22" fmla="*/ 532 w 4689"/>
                <a:gd name="T23" fmla="*/ 4874 h 7469"/>
                <a:gd name="T24" fmla="*/ 1376 w 4689"/>
                <a:gd name="T25" fmla="*/ 4718 h 7469"/>
                <a:gd name="T26" fmla="*/ 1251 w 4689"/>
                <a:gd name="T27" fmla="*/ 7061 h 7469"/>
                <a:gd name="T28" fmla="*/ 1594 w 4689"/>
                <a:gd name="T29" fmla="*/ 7468 h 7469"/>
                <a:gd name="T30" fmla="*/ 1626 w 4689"/>
                <a:gd name="T31" fmla="*/ 7468 h 7469"/>
                <a:gd name="T32" fmla="*/ 2001 w 4689"/>
                <a:gd name="T33" fmla="*/ 7093 h 7469"/>
                <a:gd name="T34" fmla="*/ 2188 w 4689"/>
                <a:gd name="T35" fmla="*/ 4655 h 7469"/>
                <a:gd name="T36" fmla="*/ 2344 w 4689"/>
                <a:gd name="T37" fmla="*/ 4624 h 7469"/>
                <a:gd name="T38" fmla="*/ 2532 w 4689"/>
                <a:gd name="T39" fmla="*/ 4655 h 7469"/>
                <a:gd name="T40" fmla="*/ 2688 w 4689"/>
                <a:gd name="T41" fmla="*/ 7093 h 7469"/>
                <a:gd name="T42" fmla="*/ 3094 w 4689"/>
                <a:gd name="T43" fmla="*/ 7468 h 7469"/>
                <a:gd name="T44" fmla="*/ 3126 w 4689"/>
                <a:gd name="T45" fmla="*/ 7468 h 7469"/>
                <a:gd name="T46" fmla="*/ 3469 w 4689"/>
                <a:gd name="T47" fmla="*/ 7061 h 7469"/>
                <a:gd name="T48" fmla="*/ 3313 w 4689"/>
                <a:gd name="T49" fmla="*/ 4718 h 7469"/>
                <a:gd name="T50" fmla="*/ 4188 w 4689"/>
                <a:gd name="T51" fmla="*/ 4874 h 7469"/>
                <a:gd name="T52" fmla="*/ 3344 w 4689"/>
                <a:gd name="T53" fmla="*/ 1844 h 7469"/>
                <a:gd name="T54" fmla="*/ 3344 w 4689"/>
                <a:gd name="T55" fmla="*/ 1812 h 7469"/>
                <a:gd name="T56" fmla="*/ 4001 w 4689"/>
                <a:gd name="T57" fmla="*/ 3436 h 7469"/>
                <a:gd name="T58" fmla="*/ 4313 w 4689"/>
                <a:gd name="T59" fmla="*/ 3624 h 7469"/>
                <a:gd name="T60" fmla="*/ 4438 w 4689"/>
                <a:gd name="T61" fmla="*/ 3624 h 7469"/>
                <a:gd name="T62" fmla="*/ 4626 w 4689"/>
                <a:gd name="T63" fmla="*/ 3155 h 7469"/>
                <a:gd name="T64" fmla="*/ 3594 w 4689"/>
                <a:gd name="T65" fmla="*/ 594 h 7469"/>
                <a:gd name="T66" fmla="*/ 3532 w 4689"/>
                <a:gd name="T67" fmla="*/ 469 h 7469"/>
                <a:gd name="T68" fmla="*/ 3469 w 4689"/>
                <a:gd name="T69" fmla="*/ 375 h 7469"/>
                <a:gd name="T70" fmla="*/ 2344 w 4689"/>
                <a:gd name="T71" fmla="*/ 0 h 7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89" h="7469">
                  <a:moveTo>
                    <a:pt x="2344" y="0"/>
                  </a:moveTo>
                  <a:lnTo>
                    <a:pt x="2344" y="0"/>
                  </a:lnTo>
                  <a:cubicBezTo>
                    <a:pt x="1501" y="0"/>
                    <a:pt x="1251" y="375"/>
                    <a:pt x="1251" y="375"/>
                  </a:cubicBezTo>
                  <a:cubicBezTo>
                    <a:pt x="1251" y="375"/>
                    <a:pt x="1219" y="437"/>
                    <a:pt x="1188" y="469"/>
                  </a:cubicBezTo>
                  <a:cubicBezTo>
                    <a:pt x="1126" y="594"/>
                    <a:pt x="1126" y="594"/>
                    <a:pt x="1126" y="594"/>
                  </a:cubicBezTo>
                  <a:cubicBezTo>
                    <a:pt x="94" y="3155"/>
                    <a:pt x="94" y="3155"/>
                    <a:pt x="94" y="3155"/>
                  </a:cubicBezTo>
                  <a:cubicBezTo>
                    <a:pt x="0" y="3343"/>
                    <a:pt x="94" y="3530"/>
                    <a:pt x="282" y="3624"/>
                  </a:cubicBezTo>
                  <a:cubicBezTo>
                    <a:pt x="313" y="3624"/>
                    <a:pt x="376" y="3624"/>
                    <a:pt x="407" y="3624"/>
                  </a:cubicBezTo>
                  <a:cubicBezTo>
                    <a:pt x="532" y="3624"/>
                    <a:pt x="657" y="3561"/>
                    <a:pt x="719" y="3436"/>
                  </a:cubicBezTo>
                  <a:cubicBezTo>
                    <a:pt x="1376" y="1812"/>
                    <a:pt x="1376" y="1812"/>
                    <a:pt x="1376" y="1812"/>
                  </a:cubicBezTo>
                  <a:cubicBezTo>
                    <a:pt x="1376" y="1844"/>
                    <a:pt x="1376" y="1844"/>
                    <a:pt x="1376" y="1844"/>
                  </a:cubicBezTo>
                  <a:cubicBezTo>
                    <a:pt x="532" y="4874"/>
                    <a:pt x="532" y="4874"/>
                    <a:pt x="532" y="4874"/>
                  </a:cubicBezTo>
                  <a:cubicBezTo>
                    <a:pt x="532" y="4874"/>
                    <a:pt x="876" y="4780"/>
                    <a:pt x="1376" y="4718"/>
                  </a:cubicBezTo>
                  <a:cubicBezTo>
                    <a:pt x="1251" y="7061"/>
                    <a:pt x="1251" y="7061"/>
                    <a:pt x="1251" y="7061"/>
                  </a:cubicBezTo>
                  <a:cubicBezTo>
                    <a:pt x="1219" y="7280"/>
                    <a:pt x="1376" y="7468"/>
                    <a:pt x="1594" y="7468"/>
                  </a:cubicBezTo>
                  <a:lnTo>
                    <a:pt x="1626" y="7468"/>
                  </a:lnTo>
                  <a:cubicBezTo>
                    <a:pt x="1844" y="7468"/>
                    <a:pt x="2001" y="7311"/>
                    <a:pt x="2001" y="7093"/>
                  </a:cubicBezTo>
                  <a:cubicBezTo>
                    <a:pt x="2188" y="4655"/>
                    <a:pt x="2188" y="4655"/>
                    <a:pt x="2188" y="4655"/>
                  </a:cubicBezTo>
                  <a:cubicBezTo>
                    <a:pt x="2251" y="4655"/>
                    <a:pt x="2282" y="4624"/>
                    <a:pt x="2344" y="4624"/>
                  </a:cubicBezTo>
                  <a:cubicBezTo>
                    <a:pt x="2407" y="4624"/>
                    <a:pt x="2469" y="4655"/>
                    <a:pt x="2532" y="4655"/>
                  </a:cubicBezTo>
                  <a:cubicBezTo>
                    <a:pt x="2688" y="7093"/>
                    <a:pt x="2688" y="7093"/>
                    <a:pt x="2688" y="7093"/>
                  </a:cubicBezTo>
                  <a:cubicBezTo>
                    <a:pt x="2719" y="7311"/>
                    <a:pt x="2876" y="7468"/>
                    <a:pt x="3094" y="7468"/>
                  </a:cubicBezTo>
                  <a:cubicBezTo>
                    <a:pt x="3094" y="7468"/>
                    <a:pt x="3094" y="7468"/>
                    <a:pt x="3126" y="7468"/>
                  </a:cubicBezTo>
                  <a:cubicBezTo>
                    <a:pt x="3344" y="7468"/>
                    <a:pt x="3501" y="7280"/>
                    <a:pt x="3469" y="7061"/>
                  </a:cubicBezTo>
                  <a:cubicBezTo>
                    <a:pt x="3313" y="4718"/>
                    <a:pt x="3313" y="4718"/>
                    <a:pt x="3313" y="4718"/>
                  </a:cubicBezTo>
                  <a:cubicBezTo>
                    <a:pt x="3844" y="4780"/>
                    <a:pt x="4188" y="4874"/>
                    <a:pt x="4188" y="4874"/>
                  </a:cubicBezTo>
                  <a:cubicBezTo>
                    <a:pt x="3344" y="1844"/>
                    <a:pt x="3344" y="1844"/>
                    <a:pt x="3344" y="1844"/>
                  </a:cubicBezTo>
                  <a:cubicBezTo>
                    <a:pt x="3344" y="1812"/>
                    <a:pt x="3344" y="1812"/>
                    <a:pt x="3344" y="1812"/>
                  </a:cubicBezTo>
                  <a:cubicBezTo>
                    <a:pt x="4001" y="3436"/>
                    <a:pt x="4001" y="3436"/>
                    <a:pt x="4001" y="3436"/>
                  </a:cubicBezTo>
                  <a:cubicBezTo>
                    <a:pt x="4063" y="3561"/>
                    <a:pt x="4188" y="3624"/>
                    <a:pt x="4313" y="3624"/>
                  </a:cubicBezTo>
                  <a:cubicBezTo>
                    <a:pt x="4344" y="3624"/>
                    <a:pt x="4407" y="3624"/>
                    <a:pt x="4438" y="3624"/>
                  </a:cubicBezTo>
                  <a:cubicBezTo>
                    <a:pt x="4626" y="3530"/>
                    <a:pt x="4688" y="3343"/>
                    <a:pt x="4626" y="3155"/>
                  </a:cubicBezTo>
                  <a:cubicBezTo>
                    <a:pt x="3594" y="594"/>
                    <a:pt x="3594" y="594"/>
                    <a:pt x="3594" y="594"/>
                  </a:cubicBezTo>
                  <a:cubicBezTo>
                    <a:pt x="3532" y="469"/>
                    <a:pt x="3532" y="469"/>
                    <a:pt x="3532" y="469"/>
                  </a:cubicBezTo>
                  <a:cubicBezTo>
                    <a:pt x="3501" y="437"/>
                    <a:pt x="3469" y="375"/>
                    <a:pt x="3469" y="375"/>
                  </a:cubicBezTo>
                  <a:cubicBezTo>
                    <a:pt x="3469" y="375"/>
                    <a:pt x="3219" y="0"/>
                    <a:pt x="234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2" name="Freeform 4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165350" y="2216150"/>
              <a:ext cx="619125" cy="608013"/>
            </a:xfrm>
            <a:custGeom>
              <a:avLst/>
              <a:gdLst>
                <a:gd name="T0" fmla="*/ 843 w 1719"/>
                <a:gd name="T1" fmla="*/ 0 h 1689"/>
                <a:gd name="T2" fmla="*/ 843 w 1719"/>
                <a:gd name="T3" fmla="*/ 0 h 1689"/>
                <a:gd name="T4" fmla="*/ 0 w 1719"/>
                <a:gd name="T5" fmla="*/ 844 h 1689"/>
                <a:gd name="T6" fmla="*/ 843 w 1719"/>
                <a:gd name="T7" fmla="*/ 1688 h 1689"/>
                <a:gd name="T8" fmla="*/ 1718 w 1719"/>
                <a:gd name="T9" fmla="*/ 844 h 1689"/>
                <a:gd name="T10" fmla="*/ 843 w 1719"/>
                <a:gd name="T11" fmla="*/ 0 h 1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9" h="1689">
                  <a:moveTo>
                    <a:pt x="843" y="0"/>
                  </a:moveTo>
                  <a:lnTo>
                    <a:pt x="843" y="0"/>
                  </a:lnTo>
                  <a:cubicBezTo>
                    <a:pt x="375" y="0"/>
                    <a:pt x="0" y="375"/>
                    <a:pt x="0" y="844"/>
                  </a:cubicBezTo>
                  <a:cubicBezTo>
                    <a:pt x="0" y="1313"/>
                    <a:pt x="375" y="1688"/>
                    <a:pt x="843" y="1688"/>
                  </a:cubicBezTo>
                  <a:cubicBezTo>
                    <a:pt x="1343" y="1688"/>
                    <a:pt x="1718" y="1313"/>
                    <a:pt x="1718" y="844"/>
                  </a:cubicBezTo>
                  <a:cubicBezTo>
                    <a:pt x="1718" y="375"/>
                    <a:pt x="1343" y="0"/>
                    <a:pt x="84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/>
            </a:extLst>
          </p:cNvPr>
          <p:cNvGrpSpPr/>
          <p:nvPr/>
        </p:nvGrpSpPr>
        <p:grpSpPr>
          <a:xfrm>
            <a:off x="4166800" y="3306226"/>
            <a:ext cx="283038" cy="635560"/>
            <a:chOff x="6126163" y="2070100"/>
            <a:chExt cx="1755775" cy="3600450"/>
          </a:xfrm>
          <a:solidFill>
            <a:schemeClr val="accent1"/>
          </a:solidFill>
        </p:grpSpPr>
        <p:sp>
          <p:nvSpPr>
            <p:cNvPr id="124" name="Freeform 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6126163" y="2846388"/>
              <a:ext cx="1755775" cy="2824162"/>
            </a:xfrm>
            <a:custGeom>
              <a:avLst/>
              <a:gdLst>
                <a:gd name="T0" fmla="*/ 2437 w 4876"/>
                <a:gd name="T1" fmla="*/ 0 h 7844"/>
                <a:gd name="T2" fmla="*/ 2437 w 4876"/>
                <a:gd name="T3" fmla="*/ 0 h 7844"/>
                <a:gd name="T4" fmla="*/ 1281 w 4876"/>
                <a:gd name="T5" fmla="*/ 407 h 7844"/>
                <a:gd name="T6" fmla="*/ 1218 w 4876"/>
                <a:gd name="T7" fmla="*/ 500 h 7844"/>
                <a:gd name="T8" fmla="*/ 62 w 4876"/>
                <a:gd name="T9" fmla="*/ 3312 h 7844"/>
                <a:gd name="T10" fmla="*/ 250 w 4876"/>
                <a:gd name="T11" fmla="*/ 3781 h 7844"/>
                <a:gd name="T12" fmla="*/ 406 w 4876"/>
                <a:gd name="T13" fmla="*/ 3812 h 7844"/>
                <a:gd name="T14" fmla="*/ 718 w 4876"/>
                <a:gd name="T15" fmla="*/ 3562 h 7844"/>
                <a:gd name="T16" fmla="*/ 1343 w 4876"/>
                <a:gd name="T17" fmla="*/ 2063 h 7844"/>
                <a:gd name="T18" fmla="*/ 1406 w 4876"/>
                <a:gd name="T19" fmla="*/ 3749 h 7844"/>
                <a:gd name="T20" fmla="*/ 1437 w 4876"/>
                <a:gd name="T21" fmla="*/ 4062 h 7844"/>
                <a:gd name="T22" fmla="*/ 1218 w 4876"/>
                <a:gd name="T23" fmla="*/ 7343 h 7844"/>
                <a:gd name="T24" fmla="*/ 1625 w 4876"/>
                <a:gd name="T25" fmla="*/ 7843 h 7844"/>
                <a:gd name="T26" fmla="*/ 1656 w 4876"/>
                <a:gd name="T27" fmla="*/ 7843 h 7844"/>
                <a:gd name="T28" fmla="*/ 2125 w 4876"/>
                <a:gd name="T29" fmla="*/ 7406 h 7844"/>
                <a:gd name="T30" fmla="*/ 2312 w 4876"/>
                <a:gd name="T31" fmla="*/ 4218 h 7844"/>
                <a:gd name="T32" fmla="*/ 2437 w 4876"/>
                <a:gd name="T33" fmla="*/ 4062 h 7844"/>
                <a:gd name="T34" fmla="*/ 2562 w 4876"/>
                <a:gd name="T35" fmla="*/ 4218 h 7844"/>
                <a:gd name="T36" fmla="*/ 2718 w 4876"/>
                <a:gd name="T37" fmla="*/ 7406 h 7844"/>
                <a:gd name="T38" fmla="*/ 3187 w 4876"/>
                <a:gd name="T39" fmla="*/ 7843 h 7844"/>
                <a:gd name="T40" fmla="*/ 3218 w 4876"/>
                <a:gd name="T41" fmla="*/ 7843 h 7844"/>
                <a:gd name="T42" fmla="*/ 3656 w 4876"/>
                <a:gd name="T43" fmla="*/ 7343 h 7844"/>
                <a:gd name="T44" fmla="*/ 3437 w 4876"/>
                <a:gd name="T45" fmla="*/ 4062 h 7844"/>
                <a:gd name="T46" fmla="*/ 3437 w 4876"/>
                <a:gd name="T47" fmla="*/ 3749 h 7844"/>
                <a:gd name="T48" fmla="*/ 3500 w 4876"/>
                <a:gd name="T49" fmla="*/ 2063 h 7844"/>
                <a:gd name="T50" fmla="*/ 4125 w 4876"/>
                <a:gd name="T51" fmla="*/ 3562 h 7844"/>
                <a:gd name="T52" fmla="*/ 4468 w 4876"/>
                <a:gd name="T53" fmla="*/ 3812 h 7844"/>
                <a:gd name="T54" fmla="*/ 4593 w 4876"/>
                <a:gd name="T55" fmla="*/ 3781 h 7844"/>
                <a:gd name="T56" fmla="*/ 4781 w 4876"/>
                <a:gd name="T57" fmla="*/ 3312 h 7844"/>
                <a:gd name="T58" fmla="*/ 3656 w 4876"/>
                <a:gd name="T59" fmla="*/ 500 h 7844"/>
                <a:gd name="T60" fmla="*/ 3562 w 4876"/>
                <a:gd name="T61" fmla="*/ 407 h 7844"/>
                <a:gd name="T62" fmla="*/ 2437 w 4876"/>
                <a:gd name="T63" fmla="*/ 0 h 7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76" h="7844">
                  <a:moveTo>
                    <a:pt x="2437" y="0"/>
                  </a:moveTo>
                  <a:lnTo>
                    <a:pt x="2437" y="0"/>
                  </a:lnTo>
                  <a:cubicBezTo>
                    <a:pt x="1531" y="0"/>
                    <a:pt x="1281" y="407"/>
                    <a:pt x="1281" y="407"/>
                  </a:cubicBezTo>
                  <a:cubicBezTo>
                    <a:pt x="1250" y="438"/>
                    <a:pt x="1218" y="469"/>
                    <a:pt x="1218" y="500"/>
                  </a:cubicBezTo>
                  <a:cubicBezTo>
                    <a:pt x="62" y="3312"/>
                    <a:pt x="62" y="3312"/>
                    <a:pt x="62" y="3312"/>
                  </a:cubicBezTo>
                  <a:cubicBezTo>
                    <a:pt x="0" y="3499"/>
                    <a:pt x="62" y="3687"/>
                    <a:pt x="250" y="3781"/>
                  </a:cubicBezTo>
                  <a:cubicBezTo>
                    <a:pt x="312" y="3781"/>
                    <a:pt x="343" y="3812"/>
                    <a:pt x="406" y="3812"/>
                  </a:cubicBezTo>
                  <a:cubicBezTo>
                    <a:pt x="531" y="3812"/>
                    <a:pt x="656" y="3718"/>
                    <a:pt x="718" y="3562"/>
                  </a:cubicBezTo>
                  <a:cubicBezTo>
                    <a:pt x="1343" y="2063"/>
                    <a:pt x="1343" y="2063"/>
                    <a:pt x="1343" y="2063"/>
                  </a:cubicBezTo>
                  <a:cubicBezTo>
                    <a:pt x="1406" y="3749"/>
                    <a:pt x="1406" y="3749"/>
                    <a:pt x="1406" y="3749"/>
                  </a:cubicBezTo>
                  <a:cubicBezTo>
                    <a:pt x="1437" y="4062"/>
                    <a:pt x="1437" y="4062"/>
                    <a:pt x="1437" y="4062"/>
                  </a:cubicBezTo>
                  <a:cubicBezTo>
                    <a:pt x="1218" y="7343"/>
                    <a:pt x="1218" y="7343"/>
                    <a:pt x="1218" y="7343"/>
                  </a:cubicBezTo>
                  <a:cubicBezTo>
                    <a:pt x="1187" y="7593"/>
                    <a:pt x="1375" y="7812"/>
                    <a:pt x="1625" y="7843"/>
                  </a:cubicBezTo>
                  <a:cubicBezTo>
                    <a:pt x="1656" y="7843"/>
                    <a:pt x="1656" y="7843"/>
                    <a:pt x="1656" y="7843"/>
                  </a:cubicBezTo>
                  <a:cubicBezTo>
                    <a:pt x="1906" y="7843"/>
                    <a:pt x="2093" y="7656"/>
                    <a:pt x="2125" y="7406"/>
                  </a:cubicBezTo>
                  <a:cubicBezTo>
                    <a:pt x="2312" y="4218"/>
                    <a:pt x="2312" y="4218"/>
                    <a:pt x="2312" y="4218"/>
                  </a:cubicBezTo>
                  <a:cubicBezTo>
                    <a:pt x="2312" y="4218"/>
                    <a:pt x="2312" y="4062"/>
                    <a:pt x="2437" y="4062"/>
                  </a:cubicBezTo>
                  <a:cubicBezTo>
                    <a:pt x="2562" y="4062"/>
                    <a:pt x="2562" y="4218"/>
                    <a:pt x="2562" y="4218"/>
                  </a:cubicBezTo>
                  <a:cubicBezTo>
                    <a:pt x="2718" y="7406"/>
                    <a:pt x="2718" y="7406"/>
                    <a:pt x="2718" y="7406"/>
                  </a:cubicBezTo>
                  <a:cubicBezTo>
                    <a:pt x="2750" y="7656"/>
                    <a:pt x="2937" y="7843"/>
                    <a:pt x="3187" y="7843"/>
                  </a:cubicBezTo>
                  <a:lnTo>
                    <a:pt x="3218" y="7843"/>
                  </a:lnTo>
                  <a:cubicBezTo>
                    <a:pt x="3468" y="7812"/>
                    <a:pt x="3656" y="7593"/>
                    <a:pt x="3656" y="7343"/>
                  </a:cubicBezTo>
                  <a:cubicBezTo>
                    <a:pt x="3437" y="4062"/>
                    <a:pt x="3437" y="4062"/>
                    <a:pt x="3437" y="4062"/>
                  </a:cubicBezTo>
                  <a:cubicBezTo>
                    <a:pt x="3437" y="3749"/>
                    <a:pt x="3437" y="3749"/>
                    <a:pt x="3437" y="3749"/>
                  </a:cubicBezTo>
                  <a:cubicBezTo>
                    <a:pt x="3500" y="2063"/>
                    <a:pt x="3500" y="2063"/>
                    <a:pt x="3500" y="2063"/>
                  </a:cubicBezTo>
                  <a:cubicBezTo>
                    <a:pt x="4125" y="3562"/>
                    <a:pt x="4125" y="3562"/>
                    <a:pt x="4125" y="3562"/>
                  </a:cubicBezTo>
                  <a:cubicBezTo>
                    <a:pt x="4187" y="3718"/>
                    <a:pt x="4312" y="3812"/>
                    <a:pt x="4468" y="3812"/>
                  </a:cubicBezTo>
                  <a:cubicBezTo>
                    <a:pt x="4500" y="3812"/>
                    <a:pt x="4562" y="3781"/>
                    <a:pt x="4593" y="3781"/>
                  </a:cubicBezTo>
                  <a:cubicBezTo>
                    <a:pt x="4781" y="3687"/>
                    <a:pt x="4875" y="3499"/>
                    <a:pt x="4781" y="3312"/>
                  </a:cubicBezTo>
                  <a:cubicBezTo>
                    <a:pt x="3656" y="500"/>
                    <a:pt x="3656" y="500"/>
                    <a:pt x="3656" y="500"/>
                  </a:cubicBezTo>
                  <a:cubicBezTo>
                    <a:pt x="3625" y="469"/>
                    <a:pt x="3593" y="438"/>
                    <a:pt x="3562" y="407"/>
                  </a:cubicBezTo>
                  <a:cubicBezTo>
                    <a:pt x="3562" y="407"/>
                    <a:pt x="3312" y="0"/>
                    <a:pt x="2437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5" name="Freeform 2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6677025" y="2070100"/>
              <a:ext cx="641350" cy="641350"/>
            </a:xfrm>
            <a:custGeom>
              <a:avLst/>
              <a:gdLst>
                <a:gd name="T0" fmla="*/ 906 w 1782"/>
                <a:gd name="T1" fmla="*/ 0 h 1782"/>
                <a:gd name="T2" fmla="*/ 906 w 1782"/>
                <a:gd name="T3" fmla="*/ 0 h 1782"/>
                <a:gd name="T4" fmla="*/ 0 w 1782"/>
                <a:gd name="T5" fmla="*/ 906 h 1782"/>
                <a:gd name="T6" fmla="*/ 906 w 1782"/>
                <a:gd name="T7" fmla="*/ 1781 h 1782"/>
                <a:gd name="T8" fmla="*/ 1781 w 1782"/>
                <a:gd name="T9" fmla="*/ 906 h 1782"/>
                <a:gd name="T10" fmla="*/ 906 w 1782"/>
                <a:gd name="T11" fmla="*/ 0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2" h="1782">
                  <a:moveTo>
                    <a:pt x="906" y="0"/>
                  </a:moveTo>
                  <a:lnTo>
                    <a:pt x="906" y="0"/>
                  </a:lnTo>
                  <a:cubicBezTo>
                    <a:pt x="406" y="0"/>
                    <a:pt x="0" y="406"/>
                    <a:pt x="0" y="906"/>
                  </a:cubicBezTo>
                  <a:cubicBezTo>
                    <a:pt x="0" y="1406"/>
                    <a:pt x="406" y="1781"/>
                    <a:pt x="906" y="1781"/>
                  </a:cubicBezTo>
                  <a:cubicBezTo>
                    <a:pt x="1375" y="1781"/>
                    <a:pt x="1781" y="1406"/>
                    <a:pt x="1781" y="906"/>
                  </a:cubicBezTo>
                  <a:cubicBezTo>
                    <a:pt x="1781" y="406"/>
                    <a:pt x="1375" y="0"/>
                    <a:pt x="90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/>
            </a:extLst>
          </p:cNvPr>
          <p:cNvGrpSpPr/>
          <p:nvPr/>
        </p:nvGrpSpPr>
        <p:grpSpPr>
          <a:xfrm>
            <a:off x="4308319" y="3512234"/>
            <a:ext cx="285372" cy="635560"/>
            <a:chOff x="1625600" y="2216150"/>
            <a:chExt cx="1687513" cy="3432175"/>
          </a:xfrm>
          <a:solidFill>
            <a:schemeClr val="accent2"/>
          </a:solidFill>
        </p:grpSpPr>
        <p:sp>
          <p:nvSpPr>
            <p:cNvPr id="127" name="Freeform 3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625600" y="2959100"/>
              <a:ext cx="1687513" cy="2689225"/>
            </a:xfrm>
            <a:custGeom>
              <a:avLst/>
              <a:gdLst>
                <a:gd name="T0" fmla="*/ 2344 w 4689"/>
                <a:gd name="T1" fmla="*/ 0 h 7469"/>
                <a:gd name="T2" fmla="*/ 2344 w 4689"/>
                <a:gd name="T3" fmla="*/ 0 h 7469"/>
                <a:gd name="T4" fmla="*/ 1251 w 4689"/>
                <a:gd name="T5" fmla="*/ 375 h 7469"/>
                <a:gd name="T6" fmla="*/ 1188 w 4689"/>
                <a:gd name="T7" fmla="*/ 469 h 7469"/>
                <a:gd name="T8" fmla="*/ 1126 w 4689"/>
                <a:gd name="T9" fmla="*/ 594 h 7469"/>
                <a:gd name="T10" fmla="*/ 94 w 4689"/>
                <a:gd name="T11" fmla="*/ 3155 h 7469"/>
                <a:gd name="T12" fmla="*/ 282 w 4689"/>
                <a:gd name="T13" fmla="*/ 3624 h 7469"/>
                <a:gd name="T14" fmla="*/ 407 w 4689"/>
                <a:gd name="T15" fmla="*/ 3624 h 7469"/>
                <a:gd name="T16" fmla="*/ 719 w 4689"/>
                <a:gd name="T17" fmla="*/ 3436 h 7469"/>
                <a:gd name="T18" fmla="*/ 1376 w 4689"/>
                <a:gd name="T19" fmla="*/ 1812 h 7469"/>
                <a:gd name="T20" fmla="*/ 1376 w 4689"/>
                <a:gd name="T21" fmla="*/ 1844 h 7469"/>
                <a:gd name="T22" fmla="*/ 532 w 4689"/>
                <a:gd name="T23" fmla="*/ 4874 h 7469"/>
                <a:gd name="T24" fmla="*/ 1376 w 4689"/>
                <a:gd name="T25" fmla="*/ 4718 h 7469"/>
                <a:gd name="T26" fmla="*/ 1251 w 4689"/>
                <a:gd name="T27" fmla="*/ 7061 h 7469"/>
                <a:gd name="T28" fmla="*/ 1594 w 4689"/>
                <a:gd name="T29" fmla="*/ 7468 h 7469"/>
                <a:gd name="T30" fmla="*/ 1626 w 4689"/>
                <a:gd name="T31" fmla="*/ 7468 h 7469"/>
                <a:gd name="T32" fmla="*/ 2001 w 4689"/>
                <a:gd name="T33" fmla="*/ 7093 h 7469"/>
                <a:gd name="T34" fmla="*/ 2188 w 4689"/>
                <a:gd name="T35" fmla="*/ 4655 h 7469"/>
                <a:gd name="T36" fmla="*/ 2344 w 4689"/>
                <a:gd name="T37" fmla="*/ 4624 h 7469"/>
                <a:gd name="T38" fmla="*/ 2532 w 4689"/>
                <a:gd name="T39" fmla="*/ 4655 h 7469"/>
                <a:gd name="T40" fmla="*/ 2688 w 4689"/>
                <a:gd name="T41" fmla="*/ 7093 h 7469"/>
                <a:gd name="T42" fmla="*/ 3094 w 4689"/>
                <a:gd name="T43" fmla="*/ 7468 h 7469"/>
                <a:gd name="T44" fmla="*/ 3126 w 4689"/>
                <a:gd name="T45" fmla="*/ 7468 h 7469"/>
                <a:gd name="T46" fmla="*/ 3469 w 4689"/>
                <a:gd name="T47" fmla="*/ 7061 h 7469"/>
                <a:gd name="T48" fmla="*/ 3313 w 4689"/>
                <a:gd name="T49" fmla="*/ 4718 h 7469"/>
                <a:gd name="T50" fmla="*/ 4188 w 4689"/>
                <a:gd name="T51" fmla="*/ 4874 h 7469"/>
                <a:gd name="T52" fmla="*/ 3344 w 4689"/>
                <a:gd name="T53" fmla="*/ 1844 h 7469"/>
                <a:gd name="T54" fmla="*/ 3344 w 4689"/>
                <a:gd name="T55" fmla="*/ 1812 h 7469"/>
                <a:gd name="T56" fmla="*/ 4001 w 4689"/>
                <a:gd name="T57" fmla="*/ 3436 h 7469"/>
                <a:gd name="T58" fmla="*/ 4313 w 4689"/>
                <a:gd name="T59" fmla="*/ 3624 h 7469"/>
                <a:gd name="T60" fmla="*/ 4438 w 4689"/>
                <a:gd name="T61" fmla="*/ 3624 h 7469"/>
                <a:gd name="T62" fmla="*/ 4626 w 4689"/>
                <a:gd name="T63" fmla="*/ 3155 h 7469"/>
                <a:gd name="T64" fmla="*/ 3594 w 4689"/>
                <a:gd name="T65" fmla="*/ 594 h 7469"/>
                <a:gd name="T66" fmla="*/ 3532 w 4689"/>
                <a:gd name="T67" fmla="*/ 469 h 7469"/>
                <a:gd name="T68" fmla="*/ 3469 w 4689"/>
                <a:gd name="T69" fmla="*/ 375 h 7469"/>
                <a:gd name="T70" fmla="*/ 2344 w 4689"/>
                <a:gd name="T71" fmla="*/ 0 h 7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89" h="7469">
                  <a:moveTo>
                    <a:pt x="2344" y="0"/>
                  </a:moveTo>
                  <a:lnTo>
                    <a:pt x="2344" y="0"/>
                  </a:lnTo>
                  <a:cubicBezTo>
                    <a:pt x="1501" y="0"/>
                    <a:pt x="1251" y="375"/>
                    <a:pt x="1251" y="375"/>
                  </a:cubicBezTo>
                  <a:cubicBezTo>
                    <a:pt x="1251" y="375"/>
                    <a:pt x="1219" y="437"/>
                    <a:pt x="1188" y="469"/>
                  </a:cubicBezTo>
                  <a:cubicBezTo>
                    <a:pt x="1126" y="594"/>
                    <a:pt x="1126" y="594"/>
                    <a:pt x="1126" y="594"/>
                  </a:cubicBezTo>
                  <a:cubicBezTo>
                    <a:pt x="94" y="3155"/>
                    <a:pt x="94" y="3155"/>
                    <a:pt x="94" y="3155"/>
                  </a:cubicBezTo>
                  <a:cubicBezTo>
                    <a:pt x="0" y="3343"/>
                    <a:pt x="94" y="3530"/>
                    <a:pt x="282" y="3624"/>
                  </a:cubicBezTo>
                  <a:cubicBezTo>
                    <a:pt x="313" y="3624"/>
                    <a:pt x="376" y="3624"/>
                    <a:pt x="407" y="3624"/>
                  </a:cubicBezTo>
                  <a:cubicBezTo>
                    <a:pt x="532" y="3624"/>
                    <a:pt x="657" y="3561"/>
                    <a:pt x="719" y="3436"/>
                  </a:cubicBezTo>
                  <a:cubicBezTo>
                    <a:pt x="1376" y="1812"/>
                    <a:pt x="1376" y="1812"/>
                    <a:pt x="1376" y="1812"/>
                  </a:cubicBezTo>
                  <a:cubicBezTo>
                    <a:pt x="1376" y="1844"/>
                    <a:pt x="1376" y="1844"/>
                    <a:pt x="1376" y="1844"/>
                  </a:cubicBezTo>
                  <a:cubicBezTo>
                    <a:pt x="532" y="4874"/>
                    <a:pt x="532" y="4874"/>
                    <a:pt x="532" y="4874"/>
                  </a:cubicBezTo>
                  <a:cubicBezTo>
                    <a:pt x="532" y="4874"/>
                    <a:pt x="876" y="4780"/>
                    <a:pt x="1376" y="4718"/>
                  </a:cubicBezTo>
                  <a:cubicBezTo>
                    <a:pt x="1251" y="7061"/>
                    <a:pt x="1251" y="7061"/>
                    <a:pt x="1251" y="7061"/>
                  </a:cubicBezTo>
                  <a:cubicBezTo>
                    <a:pt x="1219" y="7280"/>
                    <a:pt x="1376" y="7468"/>
                    <a:pt x="1594" y="7468"/>
                  </a:cubicBezTo>
                  <a:lnTo>
                    <a:pt x="1626" y="7468"/>
                  </a:lnTo>
                  <a:cubicBezTo>
                    <a:pt x="1844" y="7468"/>
                    <a:pt x="2001" y="7311"/>
                    <a:pt x="2001" y="7093"/>
                  </a:cubicBezTo>
                  <a:cubicBezTo>
                    <a:pt x="2188" y="4655"/>
                    <a:pt x="2188" y="4655"/>
                    <a:pt x="2188" y="4655"/>
                  </a:cubicBezTo>
                  <a:cubicBezTo>
                    <a:pt x="2251" y="4655"/>
                    <a:pt x="2282" y="4624"/>
                    <a:pt x="2344" y="4624"/>
                  </a:cubicBezTo>
                  <a:cubicBezTo>
                    <a:pt x="2407" y="4624"/>
                    <a:pt x="2469" y="4655"/>
                    <a:pt x="2532" y="4655"/>
                  </a:cubicBezTo>
                  <a:cubicBezTo>
                    <a:pt x="2688" y="7093"/>
                    <a:pt x="2688" y="7093"/>
                    <a:pt x="2688" y="7093"/>
                  </a:cubicBezTo>
                  <a:cubicBezTo>
                    <a:pt x="2719" y="7311"/>
                    <a:pt x="2876" y="7468"/>
                    <a:pt x="3094" y="7468"/>
                  </a:cubicBezTo>
                  <a:cubicBezTo>
                    <a:pt x="3094" y="7468"/>
                    <a:pt x="3094" y="7468"/>
                    <a:pt x="3126" y="7468"/>
                  </a:cubicBezTo>
                  <a:cubicBezTo>
                    <a:pt x="3344" y="7468"/>
                    <a:pt x="3501" y="7280"/>
                    <a:pt x="3469" y="7061"/>
                  </a:cubicBezTo>
                  <a:cubicBezTo>
                    <a:pt x="3313" y="4718"/>
                    <a:pt x="3313" y="4718"/>
                    <a:pt x="3313" y="4718"/>
                  </a:cubicBezTo>
                  <a:cubicBezTo>
                    <a:pt x="3844" y="4780"/>
                    <a:pt x="4188" y="4874"/>
                    <a:pt x="4188" y="4874"/>
                  </a:cubicBezTo>
                  <a:cubicBezTo>
                    <a:pt x="3344" y="1844"/>
                    <a:pt x="3344" y="1844"/>
                    <a:pt x="3344" y="1844"/>
                  </a:cubicBezTo>
                  <a:cubicBezTo>
                    <a:pt x="3344" y="1812"/>
                    <a:pt x="3344" y="1812"/>
                    <a:pt x="3344" y="1812"/>
                  </a:cubicBezTo>
                  <a:cubicBezTo>
                    <a:pt x="4001" y="3436"/>
                    <a:pt x="4001" y="3436"/>
                    <a:pt x="4001" y="3436"/>
                  </a:cubicBezTo>
                  <a:cubicBezTo>
                    <a:pt x="4063" y="3561"/>
                    <a:pt x="4188" y="3624"/>
                    <a:pt x="4313" y="3624"/>
                  </a:cubicBezTo>
                  <a:cubicBezTo>
                    <a:pt x="4344" y="3624"/>
                    <a:pt x="4407" y="3624"/>
                    <a:pt x="4438" y="3624"/>
                  </a:cubicBezTo>
                  <a:cubicBezTo>
                    <a:pt x="4626" y="3530"/>
                    <a:pt x="4688" y="3343"/>
                    <a:pt x="4626" y="3155"/>
                  </a:cubicBezTo>
                  <a:cubicBezTo>
                    <a:pt x="3594" y="594"/>
                    <a:pt x="3594" y="594"/>
                    <a:pt x="3594" y="594"/>
                  </a:cubicBezTo>
                  <a:cubicBezTo>
                    <a:pt x="3532" y="469"/>
                    <a:pt x="3532" y="469"/>
                    <a:pt x="3532" y="469"/>
                  </a:cubicBezTo>
                  <a:cubicBezTo>
                    <a:pt x="3501" y="437"/>
                    <a:pt x="3469" y="375"/>
                    <a:pt x="3469" y="375"/>
                  </a:cubicBezTo>
                  <a:cubicBezTo>
                    <a:pt x="3469" y="375"/>
                    <a:pt x="3219" y="0"/>
                    <a:pt x="234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8" name="Freeform 4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165350" y="2216150"/>
              <a:ext cx="619125" cy="608013"/>
            </a:xfrm>
            <a:custGeom>
              <a:avLst/>
              <a:gdLst>
                <a:gd name="T0" fmla="*/ 843 w 1719"/>
                <a:gd name="T1" fmla="*/ 0 h 1689"/>
                <a:gd name="T2" fmla="*/ 843 w 1719"/>
                <a:gd name="T3" fmla="*/ 0 h 1689"/>
                <a:gd name="T4" fmla="*/ 0 w 1719"/>
                <a:gd name="T5" fmla="*/ 844 h 1689"/>
                <a:gd name="T6" fmla="*/ 843 w 1719"/>
                <a:gd name="T7" fmla="*/ 1688 h 1689"/>
                <a:gd name="T8" fmla="*/ 1718 w 1719"/>
                <a:gd name="T9" fmla="*/ 844 h 1689"/>
                <a:gd name="T10" fmla="*/ 843 w 1719"/>
                <a:gd name="T11" fmla="*/ 0 h 1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9" h="1689">
                  <a:moveTo>
                    <a:pt x="843" y="0"/>
                  </a:moveTo>
                  <a:lnTo>
                    <a:pt x="843" y="0"/>
                  </a:lnTo>
                  <a:cubicBezTo>
                    <a:pt x="375" y="0"/>
                    <a:pt x="0" y="375"/>
                    <a:pt x="0" y="844"/>
                  </a:cubicBezTo>
                  <a:cubicBezTo>
                    <a:pt x="0" y="1313"/>
                    <a:pt x="375" y="1688"/>
                    <a:pt x="843" y="1688"/>
                  </a:cubicBezTo>
                  <a:cubicBezTo>
                    <a:pt x="1343" y="1688"/>
                    <a:pt x="1718" y="1313"/>
                    <a:pt x="1718" y="844"/>
                  </a:cubicBezTo>
                  <a:cubicBezTo>
                    <a:pt x="1718" y="375"/>
                    <a:pt x="1343" y="0"/>
                    <a:pt x="84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/>
            </a:extLst>
          </p:cNvPr>
          <p:cNvGrpSpPr/>
          <p:nvPr/>
        </p:nvGrpSpPr>
        <p:grpSpPr>
          <a:xfrm>
            <a:off x="4700865" y="3443803"/>
            <a:ext cx="283038" cy="635560"/>
            <a:chOff x="6126163" y="2070100"/>
            <a:chExt cx="1755775" cy="3600450"/>
          </a:xfrm>
          <a:solidFill>
            <a:schemeClr val="accent1"/>
          </a:solidFill>
        </p:grpSpPr>
        <p:sp>
          <p:nvSpPr>
            <p:cNvPr id="130" name="Freeform 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6126163" y="2846388"/>
              <a:ext cx="1755775" cy="2824162"/>
            </a:xfrm>
            <a:custGeom>
              <a:avLst/>
              <a:gdLst>
                <a:gd name="T0" fmla="*/ 2437 w 4876"/>
                <a:gd name="T1" fmla="*/ 0 h 7844"/>
                <a:gd name="T2" fmla="*/ 2437 w 4876"/>
                <a:gd name="T3" fmla="*/ 0 h 7844"/>
                <a:gd name="T4" fmla="*/ 1281 w 4876"/>
                <a:gd name="T5" fmla="*/ 407 h 7844"/>
                <a:gd name="T6" fmla="*/ 1218 w 4876"/>
                <a:gd name="T7" fmla="*/ 500 h 7844"/>
                <a:gd name="T8" fmla="*/ 62 w 4876"/>
                <a:gd name="T9" fmla="*/ 3312 h 7844"/>
                <a:gd name="T10" fmla="*/ 250 w 4876"/>
                <a:gd name="T11" fmla="*/ 3781 h 7844"/>
                <a:gd name="T12" fmla="*/ 406 w 4876"/>
                <a:gd name="T13" fmla="*/ 3812 h 7844"/>
                <a:gd name="T14" fmla="*/ 718 w 4876"/>
                <a:gd name="T15" fmla="*/ 3562 h 7844"/>
                <a:gd name="T16" fmla="*/ 1343 w 4876"/>
                <a:gd name="T17" fmla="*/ 2063 h 7844"/>
                <a:gd name="T18" fmla="*/ 1406 w 4876"/>
                <a:gd name="T19" fmla="*/ 3749 h 7844"/>
                <a:gd name="T20" fmla="*/ 1437 w 4876"/>
                <a:gd name="T21" fmla="*/ 4062 h 7844"/>
                <a:gd name="T22" fmla="*/ 1218 w 4876"/>
                <a:gd name="T23" fmla="*/ 7343 h 7844"/>
                <a:gd name="T24" fmla="*/ 1625 w 4876"/>
                <a:gd name="T25" fmla="*/ 7843 h 7844"/>
                <a:gd name="T26" fmla="*/ 1656 w 4876"/>
                <a:gd name="T27" fmla="*/ 7843 h 7844"/>
                <a:gd name="T28" fmla="*/ 2125 w 4876"/>
                <a:gd name="T29" fmla="*/ 7406 h 7844"/>
                <a:gd name="T30" fmla="*/ 2312 w 4876"/>
                <a:gd name="T31" fmla="*/ 4218 h 7844"/>
                <a:gd name="T32" fmla="*/ 2437 w 4876"/>
                <a:gd name="T33" fmla="*/ 4062 h 7844"/>
                <a:gd name="T34" fmla="*/ 2562 w 4876"/>
                <a:gd name="T35" fmla="*/ 4218 h 7844"/>
                <a:gd name="T36" fmla="*/ 2718 w 4876"/>
                <a:gd name="T37" fmla="*/ 7406 h 7844"/>
                <a:gd name="T38" fmla="*/ 3187 w 4876"/>
                <a:gd name="T39" fmla="*/ 7843 h 7844"/>
                <a:gd name="T40" fmla="*/ 3218 w 4876"/>
                <a:gd name="T41" fmla="*/ 7843 h 7844"/>
                <a:gd name="T42" fmla="*/ 3656 w 4876"/>
                <a:gd name="T43" fmla="*/ 7343 h 7844"/>
                <a:gd name="T44" fmla="*/ 3437 w 4876"/>
                <a:gd name="T45" fmla="*/ 4062 h 7844"/>
                <a:gd name="T46" fmla="*/ 3437 w 4876"/>
                <a:gd name="T47" fmla="*/ 3749 h 7844"/>
                <a:gd name="T48" fmla="*/ 3500 w 4876"/>
                <a:gd name="T49" fmla="*/ 2063 h 7844"/>
                <a:gd name="T50" fmla="*/ 4125 w 4876"/>
                <a:gd name="T51" fmla="*/ 3562 h 7844"/>
                <a:gd name="T52" fmla="*/ 4468 w 4876"/>
                <a:gd name="T53" fmla="*/ 3812 h 7844"/>
                <a:gd name="T54" fmla="*/ 4593 w 4876"/>
                <a:gd name="T55" fmla="*/ 3781 h 7844"/>
                <a:gd name="T56" fmla="*/ 4781 w 4876"/>
                <a:gd name="T57" fmla="*/ 3312 h 7844"/>
                <a:gd name="T58" fmla="*/ 3656 w 4876"/>
                <a:gd name="T59" fmla="*/ 500 h 7844"/>
                <a:gd name="T60" fmla="*/ 3562 w 4876"/>
                <a:gd name="T61" fmla="*/ 407 h 7844"/>
                <a:gd name="T62" fmla="*/ 2437 w 4876"/>
                <a:gd name="T63" fmla="*/ 0 h 7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76" h="7844">
                  <a:moveTo>
                    <a:pt x="2437" y="0"/>
                  </a:moveTo>
                  <a:lnTo>
                    <a:pt x="2437" y="0"/>
                  </a:lnTo>
                  <a:cubicBezTo>
                    <a:pt x="1531" y="0"/>
                    <a:pt x="1281" y="407"/>
                    <a:pt x="1281" y="407"/>
                  </a:cubicBezTo>
                  <a:cubicBezTo>
                    <a:pt x="1250" y="438"/>
                    <a:pt x="1218" y="469"/>
                    <a:pt x="1218" y="500"/>
                  </a:cubicBezTo>
                  <a:cubicBezTo>
                    <a:pt x="62" y="3312"/>
                    <a:pt x="62" y="3312"/>
                    <a:pt x="62" y="3312"/>
                  </a:cubicBezTo>
                  <a:cubicBezTo>
                    <a:pt x="0" y="3499"/>
                    <a:pt x="62" y="3687"/>
                    <a:pt x="250" y="3781"/>
                  </a:cubicBezTo>
                  <a:cubicBezTo>
                    <a:pt x="312" y="3781"/>
                    <a:pt x="343" y="3812"/>
                    <a:pt x="406" y="3812"/>
                  </a:cubicBezTo>
                  <a:cubicBezTo>
                    <a:pt x="531" y="3812"/>
                    <a:pt x="656" y="3718"/>
                    <a:pt x="718" y="3562"/>
                  </a:cubicBezTo>
                  <a:cubicBezTo>
                    <a:pt x="1343" y="2063"/>
                    <a:pt x="1343" y="2063"/>
                    <a:pt x="1343" y="2063"/>
                  </a:cubicBezTo>
                  <a:cubicBezTo>
                    <a:pt x="1406" y="3749"/>
                    <a:pt x="1406" y="3749"/>
                    <a:pt x="1406" y="3749"/>
                  </a:cubicBezTo>
                  <a:cubicBezTo>
                    <a:pt x="1437" y="4062"/>
                    <a:pt x="1437" y="4062"/>
                    <a:pt x="1437" y="4062"/>
                  </a:cubicBezTo>
                  <a:cubicBezTo>
                    <a:pt x="1218" y="7343"/>
                    <a:pt x="1218" y="7343"/>
                    <a:pt x="1218" y="7343"/>
                  </a:cubicBezTo>
                  <a:cubicBezTo>
                    <a:pt x="1187" y="7593"/>
                    <a:pt x="1375" y="7812"/>
                    <a:pt x="1625" y="7843"/>
                  </a:cubicBezTo>
                  <a:cubicBezTo>
                    <a:pt x="1656" y="7843"/>
                    <a:pt x="1656" y="7843"/>
                    <a:pt x="1656" y="7843"/>
                  </a:cubicBezTo>
                  <a:cubicBezTo>
                    <a:pt x="1906" y="7843"/>
                    <a:pt x="2093" y="7656"/>
                    <a:pt x="2125" y="7406"/>
                  </a:cubicBezTo>
                  <a:cubicBezTo>
                    <a:pt x="2312" y="4218"/>
                    <a:pt x="2312" y="4218"/>
                    <a:pt x="2312" y="4218"/>
                  </a:cubicBezTo>
                  <a:cubicBezTo>
                    <a:pt x="2312" y="4218"/>
                    <a:pt x="2312" y="4062"/>
                    <a:pt x="2437" y="4062"/>
                  </a:cubicBezTo>
                  <a:cubicBezTo>
                    <a:pt x="2562" y="4062"/>
                    <a:pt x="2562" y="4218"/>
                    <a:pt x="2562" y="4218"/>
                  </a:cubicBezTo>
                  <a:cubicBezTo>
                    <a:pt x="2718" y="7406"/>
                    <a:pt x="2718" y="7406"/>
                    <a:pt x="2718" y="7406"/>
                  </a:cubicBezTo>
                  <a:cubicBezTo>
                    <a:pt x="2750" y="7656"/>
                    <a:pt x="2937" y="7843"/>
                    <a:pt x="3187" y="7843"/>
                  </a:cubicBezTo>
                  <a:lnTo>
                    <a:pt x="3218" y="7843"/>
                  </a:lnTo>
                  <a:cubicBezTo>
                    <a:pt x="3468" y="7812"/>
                    <a:pt x="3656" y="7593"/>
                    <a:pt x="3656" y="7343"/>
                  </a:cubicBezTo>
                  <a:cubicBezTo>
                    <a:pt x="3437" y="4062"/>
                    <a:pt x="3437" y="4062"/>
                    <a:pt x="3437" y="4062"/>
                  </a:cubicBezTo>
                  <a:cubicBezTo>
                    <a:pt x="3437" y="3749"/>
                    <a:pt x="3437" y="3749"/>
                    <a:pt x="3437" y="3749"/>
                  </a:cubicBezTo>
                  <a:cubicBezTo>
                    <a:pt x="3500" y="2063"/>
                    <a:pt x="3500" y="2063"/>
                    <a:pt x="3500" y="2063"/>
                  </a:cubicBezTo>
                  <a:cubicBezTo>
                    <a:pt x="4125" y="3562"/>
                    <a:pt x="4125" y="3562"/>
                    <a:pt x="4125" y="3562"/>
                  </a:cubicBezTo>
                  <a:cubicBezTo>
                    <a:pt x="4187" y="3718"/>
                    <a:pt x="4312" y="3812"/>
                    <a:pt x="4468" y="3812"/>
                  </a:cubicBezTo>
                  <a:cubicBezTo>
                    <a:pt x="4500" y="3812"/>
                    <a:pt x="4562" y="3781"/>
                    <a:pt x="4593" y="3781"/>
                  </a:cubicBezTo>
                  <a:cubicBezTo>
                    <a:pt x="4781" y="3687"/>
                    <a:pt x="4875" y="3499"/>
                    <a:pt x="4781" y="3312"/>
                  </a:cubicBezTo>
                  <a:cubicBezTo>
                    <a:pt x="3656" y="500"/>
                    <a:pt x="3656" y="500"/>
                    <a:pt x="3656" y="500"/>
                  </a:cubicBezTo>
                  <a:cubicBezTo>
                    <a:pt x="3625" y="469"/>
                    <a:pt x="3593" y="438"/>
                    <a:pt x="3562" y="407"/>
                  </a:cubicBezTo>
                  <a:cubicBezTo>
                    <a:pt x="3562" y="407"/>
                    <a:pt x="3312" y="0"/>
                    <a:pt x="2437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1" name="Freeform 2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6677025" y="2070100"/>
              <a:ext cx="641350" cy="641350"/>
            </a:xfrm>
            <a:custGeom>
              <a:avLst/>
              <a:gdLst>
                <a:gd name="T0" fmla="*/ 906 w 1782"/>
                <a:gd name="T1" fmla="*/ 0 h 1782"/>
                <a:gd name="T2" fmla="*/ 906 w 1782"/>
                <a:gd name="T3" fmla="*/ 0 h 1782"/>
                <a:gd name="T4" fmla="*/ 0 w 1782"/>
                <a:gd name="T5" fmla="*/ 906 h 1782"/>
                <a:gd name="T6" fmla="*/ 906 w 1782"/>
                <a:gd name="T7" fmla="*/ 1781 h 1782"/>
                <a:gd name="T8" fmla="*/ 1781 w 1782"/>
                <a:gd name="T9" fmla="*/ 906 h 1782"/>
                <a:gd name="T10" fmla="*/ 906 w 1782"/>
                <a:gd name="T11" fmla="*/ 0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2" h="1782">
                  <a:moveTo>
                    <a:pt x="906" y="0"/>
                  </a:moveTo>
                  <a:lnTo>
                    <a:pt x="906" y="0"/>
                  </a:lnTo>
                  <a:cubicBezTo>
                    <a:pt x="406" y="0"/>
                    <a:pt x="0" y="406"/>
                    <a:pt x="0" y="906"/>
                  </a:cubicBezTo>
                  <a:cubicBezTo>
                    <a:pt x="0" y="1406"/>
                    <a:pt x="406" y="1781"/>
                    <a:pt x="906" y="1781"/>
                  </a:cubicBezTo>
                  <a:cubicBezTo>
                    <a:pt x="1375" y="1781"/>
                    <a:pt x="1781" y="1406"/>
                    <a:pt x="1781" y="906"/>
                  </a:cubicBezTo>
                  <a:cubicBezTo>
                    <a:pt x="1781" y="406"/>
                    <a:pt x="1375" y="0"/>
                    <a:pt x="90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/>
            </a:extLst>
          </p:cNvPr>
          <p:cNvGrpSpPr/>
          <p:nvPr/>
        </p:nvGrpSpPr>
        <p:grpSpPr>
          <a:xfrm>
            <a:off x="4842384" y="3649811"/>
            <a:ext cx="285372" cy="635560"/>
            <a:chOff x="1625600" y="2216150"/>
            <a:chExt cx="1687513" cy="3432175"/>
          </a:xfrm>
          <a:solidFill>
            <a:schemeClr val="accent2"/>
          </a:solidFill>
        </p:grpSpPr>
        <p:sp>
          <p:nvSpPr>
            <p:cNvPr id="133" name="Freeform 3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625600" y="2959100"/>
              <a:ext cx="1687513" cy="2689225"/>
            </a:xfrm>
            <a:custGeom>
              <a:avLst/>
              <a:gdLst>
                <a:gd name="T0" fmla="*/ 2344 w 4689"/>
                <a:gd name="T1" fmla="*/ 0 h 7469"/>
                <a:gd name="T2" fmla="*/ 2344 w 4689"/>
                <a:gd name="T3" fmla="*/ 0 h 7469"/>
                <a:gd name="T4" fmla="*/ 1251 w 4689"/>
                <a:gd name="T5" fmla="*/ 375 h 7469"/>
                <a:gd name="T6" fmla="*/ 1188 w 4689"/>
                <a:gd name="T7" fmla="*/ 469 h 7469"/>
                <a:gd name="T8" fmla="*/ 1126 w 4689"/>
                <a:gd name="T9" fmla="*/ 594 h 7469"/>
                <a:gd name="T10" fmla="*/ 94 w 4689"/>
                <a:gd name="T11" fmla="*/ 3155 h 7469"/>
                <a:gd name="T12" fmla="*/ 282 w 4689"/>
                <a:gd name="T13" fmla="*/ 3624 h 7469"/>
                <a:gd name="T14" fmla="*/ 407 w 4689"/>
                <a:gd name="T15" fmla="*/ 3624 h 7469"/>
                <a:gd name="T16" fmla="*/ 719 w 4689"/>
                <a:gd name="T17" fmla="*/ 3436 h 7469"/>
                <a:gd name="T18" fmla="*/ 1376 w 4689"/>
                <a:gd name="T19" fmla="*/ 1812 h 7469"/>
                <a:gd name="T20" fmla="*/ 1376 w 4689"/>
                <a:gd name="T21" fmla="*/ 1844 h 7469"/>
                <a:gd name="T22" fmla="*/ 532 w 4689"/>
                <a:gd name="T23" fmla="*/ 4874 h 7469"/>
                <a:gd name="T24" fmla="*/ 1376 w 4689"/>
                <a:gd name="T25" fmla="*/ 4718 h 7469"/>
                <a:gd name="T26" fmla="*/ 1251 w 4689"/>
                <a:gd name="T27" fmla="*/ 7061 h 7469"/>
                <a:gd name="T28" fmla="*/ 1594 w 4689"/>
                <a:gd name="T29" fmla="*/ 7468 h 7469"/>
                <a:gd name="T30" fmla="*/ 1626 w 4689"/>
                <a:gd name="T31" fmla="*/ 7468 h 7469"/>
                <a:gd name="T32" fmla="*/ 2001 w 4689"/>
                <a:gd name="T33" fmla="*/ 7093 h 7469"/>
                <a:gd name="T34" fmla="*/ 2188 w 4689"/>
                <a:gd name="T35" fmla="*/ 4655 h 7469"/>
                <a:gd name="T36" fmla="*/ 2344 w 4689"/>
                <a:gd name="T37" fmla="*/ 4624 h 7469"/>
                <a:gd name="T38" fmla="*/ 2532 w 4689"/>
                <a:gd name="T39" fmla="*/ 4655 h 7469"/>
                <a:gd name="T40" fmla="*/ 2688 w 4689"/>
                <a:gd name="T41" fmla="*/ 7093 h 7469"/>
                <a:gd name="T42" fmla="*/ 3094 w 4689"/>
                <a:gd name="T43" fmla="*/ 7468 h 7469"/>
                <a:gd name="T44" fmla="*/ 3126 w 4689"/>
                <a:gd name="T45" fmla="*/ 7468 h 7469"/>
                <a:gd name="T46" fmla="*/ 3469 w 4689"/>
                <a:gd name="T47" fmla="*/ 7061 h 7469"/>
                <a:gd name="T48" fmla="*/ 3313 w 4689"/>
                <a:gd name="T49" fmla="*/ 4718 h 7469"/>
                <a:gd name="T50" fmla="*/ 4188 w 4689"/>
                <a:gd name="T51" fmla="*/ 4874 h 7469"/>
                <a:gd name="T52" fmla="*/ 3344 w 4689"/>
                <a:gd name="T53" fmla="*/ 1844 h 7469"/>
                <a:gd name="T54" fmla="*/ 3344 w 4689"/>
                <a:gd name="T55" fmla="*/ 1812 h 7469"/>
                <a:gd name="T56" fmla="*/ 4001 w 4689"/>
                <a:gd name="T57" fmla="*/ 3436 h 7469"/>
                <a:gd name="T58" fmla="*/ 4313 w 4689"/>
                <a:gd name="T59" fmla="*/ 3624 h 7469"/>
                <a:gd name="T60" fmla="*/ 4438 w 4689"/>
                <a:gd name="T61" fmla="*/ 3624 h 7469"/>
                <a:gd name="T62" fmla="*/ 4626 w 4689"/>
                <a:gd name="T63" fmla="*/ 3155 h 7469"/>
                <a:gd name="T64" fmla="*/ 3594 w 4689"/>
                <a:gd name="T65" fmla="*/ 594 h 7469"/>
                <a:gd name="T66" fmla="*/ 3532 w 4689"/>
                <a:gd name="T67" fmla="*/ 469 h 7469"/>
                <a:gd name="T68" fmla="*/ 3469 w 4689"/>
                <a:gd name="T69" fmla="*/ 375 h 7469"/>
                <a:gd name="T70" fmla="*/ 2344 w 4689"/>
                <a:gd name="T71" fmla="*/ 0 h 7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89" h="7469">
                  <a:moveTo>
                    <a:pt x="2344" y="0"/>
                  </a:moveTo>
                  <a:lnTo>
                    <a:pt x="2344" y="0"/>
                  </a:lnTo>
                  <a:cubicBezTo>
                    <a:pt x="1501" y="0"/>
                    <a:pt x="1251" y="375"/>
                    <a:pt x="1251" y="375"/>
                  </a:cubicBezTo>
                  <a:cubicBezTo>
                    <a:pt x="1251" y="375"/>
                    <a:pt x="1219" y="437"/>
                    <a:pt x="1188" y="469"/>
                  </a:cubicBezTo>
                  <a:cubicBezTo>
                    <a:pt x="1126" y="594"/>
                    <a:pt x="1126" y="594"/>
                    <a:pt x="1126" y="594"/>
                  </a:cubicBezTo>
                  <a:cubicBezTo>
                    <a:pt x="94" y="3155"/>
                    <a:pt x="94" y="3155"/>
                    <a:pt x="94" y="3155"/>
                  </a:cubicBezTo>
                  <a:cubicBezTo>
                    <a:pt x="0" y="3343"/>
                    <a:pt x="94" y="3530"/>
                    <a:pt x="282" y="3624"/>
                  </a:cubicBezTo>
                  <a:cubicBezTo>
                    <a:pt x="313" y="3624"/>
                    <a:pt x="376" y="3624"/>
                    <a:pt x="407" y="3624"/>
                  </a:cubicBezTo>
                  <a:cubicBezTo>
                    <a:pt x="532" y="3624"/>
                    <a:pt x="657" y="3561"/>
                    <a:pt x="719" y="3436"/>
                  </a:cubicBezTo>
                  <a:cubicBezTo>
                    <a:pt x="1376" y="1812"/>
                    <a:pt x="1376" y="1812"/>
                    <a:pt x="1376" y="1812"/>
                  </a:cubicBezTo>
                  <a:cubicBezTo>
                    <a:pt x="1376" y="1844"/>
                    <a:pt x="1376" y="1844"/>
                    <a:pt x="1376" y="1844"/>
                  </a:cubicBezTo>
                  <a:cubicBezTo>
                    <a:pt x="532" y="4874"/>
                    <a:pt x="532" y="4874"/>
                    <a:pt x="532" y="4874"/>
                  </a:cubicBezTo>
                  <a:cubicBezTo>
                    <a:pt x="532" y="4874"/>
                    <a:pt x="876" y="4780"/>
                    <a:pt x="1376" y="4718"/>
                  </a:cubicBezTo>
                  <a:cubicBezTo>
                    <a:pt x="1251" y="7061"/>
                    <a:pt x="1251" y="7061"/>
                    <a:pt x="1251" y="7061"/>
                  </a:cubicBezTo>
                  <a:cubicBezTo>
                    <a:pt x="1219" y="7280"/>
                    <a:pt x="1376" y="7468"/>
                    <a:pt x="1594" y="7468"/>
                  </a:cubicBezTo>
                  <a:lnTo>
                    <a:pt x="1626" y="7468"/>
                  </a:lnTo>
                  <a:cubicBezTo>
                    <a:pt x="1844" y="7468"/>
                    <a:pt x="2001" y="7311"/>
                    <a:pt x="2001" y="7093"/>
                  </a:cubicBezTo>
                  <a:cubicBezTo>
                    <a:pt x="2188" y="4655"/>
                    <a:pt x="2188" y="4655"/>
                    <a:pt x="2188" y="4655"/>
                  </a:cubicBezTo>
                  <a:cubicBezTo>
                    <a:pt x="2251" y="4655"/>
                    <a:pt x="2282" y="4624"/>
                    <a:pt x="2344" y="4624"/>
                  </a:cubicBezTo>
                  <a:cubicBezTo>
                    <a:pt x="2407" y="4624"/>
                    <a:pt x="2469" y="4655"/>
                    <a:pt x="2532" y="4655"/>
                  </a:cubicBezTo>
                  <a:cubicBezTo>
                    <a:pt x="2688" y="7093"/>
                    <a:pt x="2688" y="7093"/>
                    <a:pt x="2688" y="7093"/>
                  </a:cubicBezTo>
                  <a:cubicBezTo>
                    <a:pt x="2719" y="7311"/>
                    <a:pt x="2876" y="7468"/>
                    <a:pt x="3094" y="7468"/>
                  </a:cubicBezTo>
                  <a:cubicBezTo>
                    <a:pt x="3094" y="7468"/>
                    <a:pt x="3094" y="7468"/>
                    <a:pt x="3126" y="7468"/>
                  </a:cubicBezTo>
                  <a:cubicBezTo>
                    <a:pt x="3344" y="7468"/>
                    <a:pt x="3501" y="7280"/>
                    <a:pt x="3469" y="7061"/>
                  </a:cubicBezTo>
                  <a:cubicBezTo>
                    <a:pt x="3313" y="4718"/>
                    <a:pt x="3313" y="4718"/>
                    <a:pt x="3313" y="4718"/>
                  </a:cubicBezTo>
                  <a:cubicBezTo>
                    <a:pt x="3844" y="4780"/>
                    <a:pt x="4188" y="4874"/>
                    <a:pt x="4188" y="4874"/>
                  </a:cubicBezTo>
                  <a:cubicBezTo>
                    <a:pt x="3344" y="1844"/>
                    <a:pt x="3344" y="1844"/>
                    <a:pt x="3344" y="1844"/>
                  </a:cubicBezTo>
                  <a:cubicBezTo>
                    <a:pt x="3344" y="1812"/>
                    <a:pt x="3344" y="1812"/>
                    <a:pt x="3344" y="1812"/>
                  </a:cubicBezTo>
                  <a:cubicBezTo>
                    <a:pt x="4001" y="3436"/>
                    <a:pt x="4001" y="3436"/>
                    <a:pt x="4001" y="3436"/>
                  </a:cubicBezTo>
                  <a:cubicBezTo>
                    <a:pt x="4063" y="3561"/>
                    <a:pt x="4188" y="3624"/>
                    <a:pt x="4313" y="3624"/>
                  </a:cubicBezTo>
                  <a:cubicBezTo>
                    <a:pt x="4344" y="3624"/>
                    <a:pt x="4407" y="3624"/>
                    <a:pt x="4438" y="3624"/>
                  </a:cubicBezTo>
                  <a:cubicBezTo>
                    <a:pt x="4626" y="3530"/>
                    <a:pt x="4688" y="3343"/>
                    <a:pt x="4626" y="3155"/>
                  </a:cubicBezTo>
                  <a:cubicBezTo>
                    <a:pt x="3594" y="594"/>
                    <a:pt x="3594" y="594"/>
                    <a:pt x="3594" y="594"/>
                  </a:cubicBezTo>
                  <a:cubicBezTo>
                    <a:pt x="3532" y="469"/>
                    <a:pt x="3532" y="469"/>
                    <a:pt x="3532" y="469"/>
                  </a:cubicBezTo>
                  <a:cubicBezTo>
                    <a:pt x="3501" y="437"/>
                    <a:pt x="3469" y="375"/>
                    <a:pt x="3469" y="375"/>
                  </a:cubicBezTo>
                  <a:cubicBezTo>
                    <a:pt x="3469" y="375"/>
                    <a:pt x="3219" y="0"/>
                    <a:pt x="234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4" name="Freeform 4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165350" y="2216150"/>
              <a:ext cx="619125" cy="608013"/>
            </a:xfrm>
            <a:custGeom>
              <a:avLst/>
              <a:gdLst>
                <a:gd name="T0" fmla="*/ 843 w 1719"/>
                <a:gd name="T1" fmla="*/ 0 h 1689"/>
                <a:gd name="T2" fmla="*/ 843 w 1719"/>
                <a:gd name="T3" fmla="*/ 0 h 1689"/>
                <a:gd name="T4" fmla="*/ 0 w 1719"/>
                <a:gd name="T5" fmla="*/ 844 h 1689"/>
                <a:gd name="T6" fmla="*/ 843 w 1719"/>
                <a:gd name="T7" fmla="*/ 1688 h 1689"/>
                <a:gd name="T8" fmla="*/ 1718 w 1719"/>
                <a:gd name="T9" fmla="*/ 844 h 1689"/>
                <a:gd name="T10" fmla="*/ 843 w 1719"/>
                <a:gd name="T11" fmla="*/ 0 h 1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9" h="1689">
                  <a:moveTo>
                    <a:pt x="843" y="0"/>
                  </a:moveTo>
                  <a:lnTo>
                    <a:pt x="843" y="0"/>
                  </a:lnTo>
                  <a:cubicBezTo>
                    <a:pt x="375" y="0"/>
                    <a:pt x="0" y="375"/>
                    <a:pt x="0" y="844"/>
                  </a:cubicBezTo>
                  <a:cubicBezTo>
                    <a:pt x="0" y="1313"/>
                    <a:pt x="375" y="1688"/>
                    <a:pt x="843" y="1688"/>
                  </a:cubicBezTo>
                  <a:cubicBezTo>
                    <a:pt x="1343" y="1688"/>
                    <a:pt x="1718" y="1313"/>
                    <a:pt x="1718" y="844"/>
                  </a:cubicBezTo>
                  <a:cubicBezTo>
                    <a:pt x="1718" y="375"/>
                    <a:pt x="1343" y="0"/>
                    <a:pt x="84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3" name="Multiply 2"/>
          <p:cNvSpPr/>
          <p:nvPr/>
        </p:nvSpPr>
        <p:spPr>
          <a:xfrm>
            <a:off x="500063" y="1628775"/>
            <a:ext cx="4764087" cy="2787650"/>
          </a:xfrm>
          <a:prstGeom prst="mathMultiply">
            <a:avLst/>
          </a:prstGeom>
          <a:solidFill>
            <a:srgbClr val="800000">
              <a:alpha val="6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51" name="Rectangle 33"/>
          <p:cNvSpPr>
            <a:spLocks noChangeArrowheads="1"/>
          </p:cNvSpPr>
          <p:nvPr/>
        </p:nvSpPr>
        <p:spPr bwMode="auto">
          <a:xfrm>
            <a:off x="7702550" y="6202363"/>
            <a:ext cx="1441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Roboto Medium"/>
                <a:ea typeface="Roboto Medium"/>
                <a:cs typeface="Roboto Medium"/>
              </a:rPr>
              <a:t>ΔΓ/ΔΑ	1%</a:t>
            </a:r>
            <a:endParaRPr lang="es-MX">
              <a:latin typeface="Roboto Medium"/>
              <a:ea typeface="Roboto Medium"/>
              <a:cs typeface="Roboto Medium"/>
            </a:endParaRPr>
          </a:p>
        </p:txBody>
      </p:sp>
      <p:pic>
        <p:nvPicPr>
          <p:cNvPr id="21552" name="Picture 7" descr="logo-palmos_darker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9700" y="6305550"/>
            <a:ext cx="20875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53" name="Picture 16" descr="ΛΟΓΟΤΥΠΟ ΕΛΛΗΝΙΚΟ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65088" y="6016625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423</TotalTime>
  <Words>519</Words>
  <Application>Microsoft Office PowerPoint</Application>
  <PresentationFormat>On-screen Show (4:3)</PresentationFormat>
  <Paragraphs>93</Paragraphs>
  <Slides>14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12</vt:i4>
      </vt:variant>
      <vt:variant>
        <vt:lpstr>Πρότυπο σχεδίασης</vt:lpstr>
      </vt:variant>
      <vt:variant>
        <vt:i4>8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35" baseType="lpstr">
      <vt:lpstr>Tw Cen MT</vt:lpstr>
      <vt:lpstr>Arial</vt:lpstr>
      <vt:lpstr>Wingdings</vt:lpstr>
      <vt:lpstr>Wingdings 2</vt:lpstr>
      <vt:lpstr>Calibri</vt:lpstr>
      <vt:lpstr>Mangal</vt:lpstr>
      <vt:lpstr>Roboto Medium</vt:lpstr>
      <vt:lpstr>Montserrat</vt:lpstr>
      <vt:lpstr>HY얕은샘물M</vt:lpstr>
      <vt:lpstr>Poppins Medium</vt:lpstr>
      <vt:lpstr>Lato Light</vt:lpstr>
      <vt:lpstr>Lato</vt:lpstr>
      <vt:lpstr>Median</vt:lpstr>
      <vt:lpstr>Median</vt:lpstr>
      <vt:lpstr>Median</vt:lpstr>
      <vt:lpstr>Median</vt:lpstr>
      <vt:lpstr>Median</vt:lpstr>
      <vt:lpstr>Median</vt:lpstr>
      <vt:lpstr>Median</vt:lpstr>
      <vt:lpstr>Median</vt:lpstr>
      <vt:lpstr>Γράφημα του Microsoft Excel</vt:lpstr>
      <vt:lpstr>Διαφάνεια 1</vt:lpstr>
      <vt:lpstr>ΤΑΥΤΟΤΗΤΑ ΕΡΕΥΝΑΣ</vt:lpstr>
      <vt:lpstr>Θεσσαλονικείς &amp; Κορονοϊός “Σε μια κλίμακα από το 1 – Καθόλου μέχρι και το 5 – Πολύ, πόσο θα λέγατε ότι σας ανησυχεί το θέμα του κορονοϊού για...”</vt:lpstr>
      <vt:lpstr>Θεσσαλονικείς &amp; Κορονοϊός “Σε μια κλίμακα από το 1 – Καθόλου μέχρι και το 5 – Πολύ, πόσο θα λέγατε ότι σας ανησυχεί το θέμα του κορονοϊού για...”</vt:lpstr>
      <vt:lpstr>Θεσσαλονικείς &amp; Κορονοϊός “Σε μια κλίμακα από το 1 – Καθόλου μέχρι και το 5 – Πολύ, πόσο θα λέγατε ότι σας ανησυχεί το θέμα του κορονοϊού για...”</vt:lpstr>
      <vt:lpstr>Θεσσαλονικείς &amp; Κορονοϊός “Εσείς και η οικογένειά σας, έχετε λάβει κάποια μέτρα προστασίας από τον κορονοϊό;”</vt:lpstr>
      <vt:lpstr>Θεσσαλονικείς &amp; Κορονοϊός “Εσείς και η οικογένειά σας, έχετε λάβει κάποια μέτρα προστασίας από τον κορονοϊό;” (πολλαπλή επιλογή)</vt:lpstr>
      <vt:lpstr>Θεσσαλονικείς &amp; Κορονοϊός “Σε μια κλίμακα από το 1 – Καθόλου μέχρι και το 5 – Πολύ, πόσο ικανοποιητική θα λέγατε ότι είναι η μέχρι στιγμής αντιμετώπιση της εξάπλωσης του κορονοϊού από την πολιτεία και τις αρχές;”</vt:lpstr>
      <vt:lpstr>Θεσσαλονικείς &amp; Κορονοϊός “Πως θα χαρακτηρίζατε τα περιοριστικά μέτρα που έχει πάρει μέχρι σήμερα η πολιτεία (αναστολή λειτουργίας σχολείων, πανεπιστημίων, χώρων εστίασης και ψυχαγωγίας, αναστολή λειτουργίας καταστημάτων, απαγόρευση συνάθροισης άνω των 10 ατόμων, περιορισμός μετακινήσεων κτλ) για την αντιμετώπιση της εξάπλωσης του κορονοϊού;”</vt:lpstr>
      <vt:lpstr>Θεσσαλονικείς &amp; Κορονοϊός “Kατά τη γνώμη σας, η ανταπόκριση των πολιτών στα μέτρα για τον περιορισμό της εξάπλωσης του κορονοϊού που ανακοινώνουν οι αρχές, είναι:”</vt:lpstr>
      <vt:lpstr>Θεσσαλονικείς &amp; Κορονοϊός “Ποια από τα παρακάτω θα λέγατε ότι έχει συμβεί σε σας προσωπικά λόγω της εξάπλωσης του κορονοϊού: (πολλαπλή επιλογή)”</vt:lpstr>
      <vt:lpstr>Θεσσαλονικείς &amp; Κορονοϊός “Ποια από τα παρακάτω θα λέγατε ότι έχει συμβεί σε σας προσωπικά λόγω της εξάπλωσης του κορονοϊού: (πολλαπλή επιλογή)”</vt:lpstr>
      <vt:lpstr>Θεσσαλονικείς &amp; Κορονοϊός “Πως θα χαρακτηρίζατε τα μέτρα στήριξης των πολιτών και των επιχειρήσεων που έχει ανακοινώσει μέχρι σήμερα η πολιτεία;”</vt:lpstr>
      <vt:lpstr>Διαφάνεια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Temekenidis</dc:creator>
  <cp:lastModifiedBy>dhm</cp:lastModifiedBy>
  <cp:revision>59</cp:revision>
  <dcterms:created xsi:type="dcterms:W3CDTF">2020-04-01T19:46:57Z</dcterms:created>
  <dcterms:modified xsi:type="dcterms:W3CDTF">2020-04-06T10:03:43Z</dcterms:modified>
</cp:coreProperties>
</file>